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CC99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5" autoAdjust="0"/>
  </p:normalViewPr>
  <p:slideViewPr>
    <p:cSldViewPr>
      <p:cViewPr varScale="1">
        <p:scale>
          <a:sx n="68" d="100"/>
          <a:sy n="68" d="100"/>
        </p:scale>
        <p:origin x="52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020079-ED1E-4251-88A9-F75755403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257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6B054-2529-45D7-921B-73238D16C8D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44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8DDB4-ABBF-4385-A418-87B77083F75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1601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8DDB4-ABBF-4385-A418-87B77083F75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100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8DDB4-ABBF-4385-A418-87B77083F75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5100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6B054-2529-45D7-921B-73238D16C8D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15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53D4C-1462-449B-8AA4-79A680CBADA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500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55D8A-5134-47E7-927D-19EDBCE6CFF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696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9EB10-CD64-41C3-9B9D-CD1B991176F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964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7260C-5F87-44CF-9BF0-B06A4CCCA56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79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F7FDFE-448C-4CFA-A1AD-E98216367E0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06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8DDB4-ABBF-4385-A418-87B77083F75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Budding</a:t>
            </a:r>
            <a:r>
              <a:rPr lang="en-US" altLang="en-US" baseline="0" dirty="0" smtClean="0"/>
              <a:t> rod one of three items stored in the ark of the covenant. Manna, Tablets, also.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2702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8DDB4-ABBF-4385-A418-87B77083F75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18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8DDB4-ABBF-4385-A418-87B77083F75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Compare David</a:t>
            </a:r>
            <a:r>
              <a:rPr lang="en-US" altLang="en-US" baseline="0" dirty="0" smtClean="0"/>
              <a:t> to Israelites in Haggai’s day (1:4). David had a good idea. And he checked with the religious leaders of the day. What could be wrong with that.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083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A788-31EA-48A5-A246-F31FDE31B1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46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43769-0152-4994-8FE1-EF2FDD023A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98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2AE6-B630-45DF-954F-14F0A978A0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005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F09F0E6-718A-4B78-8106-F52C27C48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71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E0443-05C0-4FDC-B0B2-DFF007A39C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56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B1A-F5DE-44EF-B9AB-7A41CD083D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34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96C1-78D2-48D7-A0CE-05425DDB371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5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2168-8832-44BE-8C20-262F3BA368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56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B786-80AE-4FD3-BA59-E704A07A7F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81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1453-EF8F-4906-9CDC-E1CDE3A0D15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26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6572-39FD-45BD-AC76-239021B86A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23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1B58-33F7-41E9-9D26-37F81361DD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70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302F3-7249-436D-9BD0-E37FA224A6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4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oses kor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0"/>
            <a:ext cx="6000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4102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en-US" altLang="en-US" sz="8000" b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</a:t>
            </a:r>
            <a:r>
              <a:rPr lang="en-US" altLang="en-US" sz="80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  <a:r>
              <a:rPr lang="en-US" altLang="en-US" sz="72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72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7200" b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7200" b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Challenged</a:t>
            </a:r>
            <a:br>
              <a:rPr lang="en-US" altLang="en-US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Established</a:t>
            </a:r>
            <a:endParaRPr lang="en-US" altLang="en-US" sz="7200" b="1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276600"/>
            <a:ext cx="47244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54"/>
            <a:ext cx="12192000" cy="8683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54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David’s Desire to Build a Temple</a:t>
            </a:r>
            <a:endParaRPr lang="en-US" altLang="en-US" sz="5400" b="1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737360"/>
            <a:ext cx="457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 Samuel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David’s Desire (1-2)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Nathan’s Reply (3)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God’s Reply (5-16)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181600" y="1295400"/>
            <a:ext cx="7010400" cy="556260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182880" tIns="182880" rIns="182880"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200" dirty="0" smtClean="0"/>
              <a:t>Tabernacle Is Working Fine (6)</a:t>
            </a:r>
          </a:p>
          <a:p>
            <a:pPr>
              <a:spcBef>
                <a:spcPts val="1800"/>
              </a:spcBef>
            </a:pPr>
            <a:r>
              <a:rPr lang="en-US" sz="3200" dirty="0" smtClean="0"/>
              <a:t>Did I Tell You to Do That? (7)</a:t>
            </a:r>
          </a:p>
          <a:p>
            <a:pPr>
              <a:spcBef>
                <a:spcPts val="1800"/>
              </a:spcBef>
            </a:pPr>
            <a:r>
              <a:rPr lang="en-US" sz="3200" dirty="0" smtClean="0"/>
              <a:t>Do You Need to Take Care of Me? (8-9)</a:t>
            </a:r>
          </a:p>
          <a:p>
            <a:pPr>
              <a:spcBef>
                <a:spcPts val="1800"/>
              </a:spcBef>
            </a:pPr>
            <a:r>
              <a:rPr lang="en-US" sz="3200" dirty="0" smtClean="0"/>
              <a:t>When I Want a Temple I’ll Let You Know (10-11)</a:t>
            </a:r>
          </a:p>
          <a:p>
            <a:pPr>
              <a:spcBef>
                <a:spcPts val="1800"/>
              </a:spcBef>
            </a:pPr>
            <a:r>
              <a:rPr lang="en-US" sz="3200" dirty="0" smtClean="0"/>
              <a:t>Your Descendant Will Build My House (12-13)</a:t>
            </a:r>
          </a:p>
          <a:p>
            <a:pPr>
              <a:spcBef>
                <a:spcPts val="1800"/>
              </a:spcBef>
            </a:pPr>
            <a:r>
              <a:rPr lang="en-US" sz="3200" dirty="0" smtClean="0"/>
              <a:t>Your Kingdom Shall Endure Forever (14-16)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9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54"/>
            <a:ext cx="12192000" cy="8683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54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David’s Desire to Build a Temple</a:t>
            </a:r>
            <a:endParaRPr lang="en-US" altLang="en-US" sz="5400" b="1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447800"/>
            <a:ext cx="1082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Most denominational errors originated the same way as David’s error. </a:t>
            </a:r>
          </a:p>
          <a:p>
            <a:endParaRPr lang="en-US" sz="3600" dirty="0" smtClean="0"/>
          </a:p>
          <a:p>
            <a:pPr marL="687388" indent="-347663">
              <a:buFont typeface="Arial" panose="020B0604020202020204" pitchFamily="34" charset="0"/>
              <a:buChar char="•"/>
            </a:pPr>
            <a:r>
              <a:rPr lang="en-US" sz="3600" dirty="0" smtClean="0"/>
              <a:t>Good people, </a:t>
            </a:r>
          </a:p>
          <a:p>
            <a:pPr marL="687388" indent="-347663">
              <a:buFont typeface="Arial" panose="020B0604020202020204" pitchFamily="34" charset="0"/>
              <a:buChar char="•"/>
            </a:pPr>
            <a:r>
              <a:rPr lang="en-US" sz="3600" dirty="0" smtClean="0"/>
              <a:t>Good motives, </a:t>
            </a:r>
          </a:p>
          <a:p>
            <a:pPr marL="687388" indent="-347663">
              <a:buFont typeface="Arial" panose="020B0604020202020204" pitchFamily="34" charset="0"/>
              <a:buChar char="•"/>
            </a:pPr>
            <a:r>
              <a:rPr lang="en-US" sz="3600" dirty="0" smtClean="0"/>
              <a:t>Good ideas, </a:t>
            </a:r>
          </a:p>
          <a:p>
            <a:pPr marL="687388" indent="-347663">
              <a:buFont typeface="Arial" panose="020B0604020202020204" pitchFamily="34" charset="0"/>
              <a:buChar char="•"/>
            </a:pPr>
            <a:r>
              <a:rPr lang="en-US" sz="3600" dirty="0" smtClean="0"/>
              <a:t>Checked with peers.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dirty="0" smtClean="0"/>
              <a:t>Poor hermeneutic and poor concept of authority.</a:t>
            </a:r>
          </a:p>
        </p:txBody>
      </p:sp>
    </p:spTree>
    <p:extLst>
      <p:ext uri="{BB962C8B-B14F-4D97-AF65-F5344CB8AC3E}">
        <p14:creationId xmlns:p14="http://schemas.microsoft.com/office/powerpoint/2010/main" val="2893105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54"/>
            <a:ext cx="12192000" cy="8683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54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God’s Idea of Authority</a:t>
            </a:r>
            <a:endParaRPr lang="en-US" altLang="en-US" sz="5400" b="1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447800" y="1905000"/>
            <a:ext cx="9677400" cy="327660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182880" tIns="182880" rIns="182880"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600" dirty="0" smtClean="0"/>
              <a:t>Old Methods Work Fine</a:t>
            </a:r>
            <a:endParaRPr lang="en-US" sz="3600" dirty="0" smtClean="0"/>
          </a:p>
          <a:p>
            <a:pPr>
              <a:spcBef>
                <a:spcPts val="1800"/>
              </a:spcBef>
            </a:pPr>
            <a:r>
              <a:rPr lang="en-US" sz="3600" dirty="0" smtClean="0"/>
              <a:t>Did I Tell You to Do That? </a:t>
            </a:r>
            <a:endParaRPr lang="en-US" sz="3600" dirty="0" smtClean="0"/>
          </a:p>
          <a:p>
            <a:pPr>
              <a:spcBef>
                <a:spcPts val="1800"/>
              </a:spcBef>
            </a:pPr>
            <a:r>
              <a:rPr lang="en-US" sz="3600" dirty="0" smtClean="0"/>
              <a:t>Do </a:t>
            </a:r>
            <a:r>
              <a:rPr lang="en-US" sz="3600" dirty="0" smtClean="0"/>
              <a:t>You Need to Take Care of Me</a:t>
            </a:r>
            <a:r>
              <a:rPr lang="en-US" sz="3600" dirty="0" smtClean="0"/>
              <a:t>?</a:t>
            </a:r>
            <a:endParaRPr lang="en-US" sz="3600" dirty="0" smtClean="0"/>
          </a:p>
          <a:p>
            <a:pPr>
              <a:spcBef>
                <a:spcPts val="1800"/>
              </a:spcBef>
            </a:pPr>
            <a:r>
              <a:rPr lang="en-US" sz="3600" dirty="0" smtClean="0"/>
              <a:t>When I Want </a:t>
            </a:r>
            <a:r>
              <a:rPr lang="en-US" sz="3600" dirty="0" smtClean="0"/>
              <a:t>Something New I’ll </a:t>
            </a:r>
            <a:r>
              <a:rPr lang="en-US" sz="3600" dirty="0" smtClean="0"/>
              <a:t>Let You </a:t>
            </a:r>
            <a:r>
              <a:rPr lang="en-US" sz="3600" dirty="0" smtClean="0"/>
              <a:t>Know</a:t>
            </a:r>
          </a:p>
        </p:txBody>
      </p:sp>
    </p:spTree>
    <p:extLst>
      <p:ext uri="{BB962C8B-B14F-4D97-AF65-F5344CB8AC3E}">
        <p14:creationId xmlns:p14="http://schemas.microsoft.com/office/powerpoint/2010/main" val="79454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oses kor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0"/>
            <a:ext cx="6000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4102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en-US" altLang="en-US" sz="8000" b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</a:t>
            </a:r>
            <a:r>
              <a:rPr lang="en-US" altLang="en-US" sz="80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80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80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  <a:r>
              <a:rPr lang="en-US" altLang="en-US" sz="72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72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7200" b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7200" b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Challenged</a:t>
            </a:r>
            <a:br>
              <a:rPr lang="en-US" altLang="en-US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Established</a:t>
            </a:r>
            <a:endParaRPr lang="en-US" altLang="en-US" sz="7200" b="1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09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oses kor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>
            <a:fillRect/>
          </a:stretch>
        </p:blipFill>
        <p:spPr bwMode="auto">
          <a:xfrm>
            <a:off x="8382000" y="3361670"/>
            <a:ext cx="3810000" cy="3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0" y="822960"/>
            <a:ext cx="8382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600" b="1" dirty="0"/>
              <a:t>Three Part Contest</a:t>
            </a:r>
          </a:p>
          <a:p>
            <a:pPr marL="457200" lvl="1" indent="0">
              <a:buNone/>
            </a:pPr>
            <a:r>
              <a:rPr lang="en-US" altLang="en-US" sz="2800" b="1" dirty="0"/>
              <a:t>Challenge </a:t>
            </a:r>
            <a:r>
              <a:rPr lang="en-US" altLang="en-US" sz="2800" b="1" dirty="0" smtClean="0"/>
              <a:t>One, </a:t>
            </a:r>
            <a:r>
              <a:rPr lang="en-US" altLang="en-US" sz="2800" b="1" dirty="0" err="1" smtClean="0"/>
              <a:t>Korah</a:t>
            </a:r>
            <a:r>
              <a:rPr lang="en-US" altLang="en-US" sz="2800" dirty="0" smtClean="0"/>
              <a:t>: </a:t>
            </a:r>
            <a:r>
              <a:rPr lang="en-US" altLang="en-US" dirty="0"/>
              <a:t>Numbers 16:1-3</a:t>
            </a:r>
          </a:p>
          <a:p>
            <a:pPr lvl="2"/>
            <a:r>
              <a:rPr lang="en-US" altLang="en-US" sz="2400" i="1" dirty="0"/>
              <a:t>Ye take too much upon you, seeing all the congregation are holy, every one of them, and the LORD is among them: wherefore then lift ye up yourselves above the congregation of the LORD?</a:t>
            </a:r>
            <a:r>
              <a:rPr lang="en-US" altLang="en-US" i="1" dirty="0"/>
              <a:t> </a:t>
            </a:r>
          </a:p>
          <a:p>
            <a:pPr marL="457200" lvl="1" indent="0">
              <a:buNone/>
            </a:pPr>
            <a:r>
              <a:rPr lang="en-US" altLang="en-US" sz="2800" b="1" dirty="0"/>
              <a:t>Answer One</a:t>
            </a:r>
            <a:r>
              <a:rPr lang="en-US" altLang="en-US" sz="2800" dirty="0"/>
              <a:t>: </a:t>
            </a:r>
            <a:r>
              <a:rPr lang="en-US" altLang="en-US" dirty="0"/>
              <a:t>Numbers 16:4-11</a:t>
            </a:r>
          </a:p>
          <a:p>
            <a:pPr lvl="2"/>
            <a:r>
              <a:rPr lang="en-US" altLang="en-US" sz="2400" i="1" dirty="0"/>
              <a:t>This do; Take you censers, </a:t>
            </a:r>
            <a:r>
              <a:rPr lang="en-US" altLang="en-US" sz="2400" i="1" dirty="0" err="1"/>
              <a:t>Korah</a:t>
            </a:r>
            <a:r>
              <a:rPr lang="en-US" altLang="en-US" sz="2400" i="1" dirty="0"/>
              <a:t>, and all his company; And put fire therein, and put incense in them before the LORD to morrow: and it shall be that the man whom the LORD doth choose, he shall be holy: ye take too much upon you, ye sons of Levi. (Numbers 16:6-7)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7921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48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Rebellion </a:t>
            </a:r>
            <a:r>
              <a:rPr lang="en-US" altLang="en-US" sz="4800" b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 Moses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7921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48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Rebellion Against Moses</a:t>
            </a:r>
            <a:endParaRPr lang="en-US" altLang="en-US" sz="4800" b="1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822960"/>
            <a:ext cx="7239000" cy="580644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3600" b="1" dirty="0"/>
              <a:t>Three Part Contest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3200" b="1" dirty="0"/>
              <a:t>Challenge Two</a:t>
            </a:r>
            <a:r>
              <a:rPr lang="en-US" altLang="en-US" sz="3200" dirty="0"/>
              <a:t>: </a:t>
            </a:r>
            <a:r>
              <a:rPr lang="en-US" altLang="en-US" sz="2800" dirty="0"/>
              <a:t>Numbers 16:12-14</a:t>
            </a:r>
          </a:p>
          <a:p>
            <a:pPr lvl="2">
              <a:lnSpc>
                <a:spcPct val="90000"/>
              </a:lnSpc>
            </a:pPr>
            <a:r>
              <a:rPr lang="en-US" altLang="en-US" sz="2800" i="1" dirty="0"/>
              <a:t>And Moses sent to call </a:t>
            </a:r>
            <a:r>
              <a:rPr lang="en-US" altLang="en-US" sz="2800" i="1" dirty="0" err="1"/>
              <a:t>Dathan</a:t>
            </a:r>
            <a:r>
              <a:rPr lang="en-US" altLang="en-US" sz="2800" i="1" dirty="0"/>
              <a:t> and </a:t>
            </a:r>
            <a:r>
              <a:rPr lang="en-US" altLang="en-US" sz="2800" i="1" dirty="0" err="1"/>
              <a:t>Abiram</a:t>
            </a:r>
            <a:r>
              <a:rPr lang="en-US" altLang="en-US" sz="2800" i="1" dirty="0"/>
              <a:t>, the sons of Eliab: which said, We will not come up: </a:t>
            </a:r>
            <a:endParaRPr lang="en-US" altLang="en-US" sz="2800" i="1" dirty="0" smtClean="0"/>
          </a:p>
          <a:p>
            <a:pPr marL="457200" lvl="1" indent="0">
              <a:buNone/>
            </a:pPr>
            <a:r>
              <a:rPr lang="en-US" altLang="en-US" sz="3200" b="1" dirty="0" smtClean="0"/>
              <a:t>Answer </a:t>
            </a:r>
            <a:r>
              <a:rPr lang="en-US" altLang="en-US" sz="3200" b="1" dirty="0"/>
              <a:t>Two</a:t>
            </a:r>
            <a:r>
              <a:rPr lang="en-US" altLang="en-US" sz="3200" dirty="0"/>
              <a:t>: </a:t>
            </a:r>
            <a:r>
              <a:rPr lang="en-US" altLang="en-US" sz="2800" dirty="0"/>
              <a:t>Numbers 16:15-40</a:t>
            </a:r>
          </a:p>
          <a:p>
            <a:pPr lvl="2">
              <a:lnSpc>
                <a:spcPct val="90000"/>
              </a:lnSpc>
            </a:pPr>
            <a:r>
              <a:rPr lang="en-US" altLang="en-US" sz="2800" i="1" dirty="0" smtClean="0"/>
              <a:t>But </a:t>
            </a:r>
            <a:r>
              <a:rPr lang="en-US" altLang="en-US" sz="2800" i="1" dirty="0"/>
              <a:t>if the LORD make a new thing, and the earth open her mouth, and swallow them up, with all that appertain unto them, and they go down quick into the pit; then ye shall understand that these men have provoked the LORD. </a:t>
            </a:r>
            <a:endParaRPr lang="en-US" altLang="en-US" sz="2800" i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48598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822960"/>
            <a:ext cx="7391400" cy="5943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3600" b="1" dirty="0"/>
              <a:t>Three Part Contest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2800" b="1" dirty="0"/>
              <a:t>Challenge Three</a:t>
            </a:r>
            <a:r>
              <a:rPr lang="en-US" altLang="en-US" sz="2800" dirty="0"/>
              <a:t>: </a:t>
            </a:r>
            <a:r>
              <a:rPr lang="en-US" altLang="en-US" sz="2800" dirty="0" smtClean="0"/>
              <a:t>Numbers </a:t>
            </a:r>
            <a:r>
              <a:rPr lang="en-US" altLang="en-US" sz="2800" dirty="0"/>
              <a:t>16:41</a:t>
            </a:r>
          </a:p>
          <a:p>
            <a:pPr lvl="2">
              <a:lnSpc>
                <a:spcPct val="90000"/>
              </a:lnSpc>
            </a:pPr>
            <a:r>
              <a:rPr lang="en-US" altLang="en-US" sz="2800" i="1" dirty="0"/>
              <a:t>But on the morrow all the congregation of the children of Israel murmured against Moses and against Aaron, saying, Ye have killed the people of the LORD. 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/>
              <a:t>Answer Three</a:t>
            </a:r>
            <a:r>
              <a:rPr lang="en-US" altLang="en-US" sz="2800" dirty="0"/>
              <a:t>: </a:t>
            </a:r>
            <a:r>
              <a:rPr lang="en-US" altLang="en-US" sz="2800" dirty="0" smtClean="0"/>
              <a:t>Numbers </a:t>
            </a:r>
            <a:r>
              <a:rPr lang="en-US" altLang="en-US" sz="2800" dirty="0"/>
              <a:t>16:42-50</a:t>
            </a:r>
          </a:p>
          <a:p>
            <a:pPr lvl="2"/>
            <a:r>
              <a:rPr lang="en-US" altLang="en-US" sz="2800" i="1" dirty="0"/>
              <a:t>And Aaron took as Moses commanded, and ran into the midst of the congregation; and, behold, the plague was begun among the people: and he put on incense, and made an atonement for the people. </a:t>
            </a:r>
            <a:r>
              <a:rPr lang="en-US" altLang="en-US" sz="2800" i="1" dirty="0" smtClean="0"/>
              <a:t>(47</a:t>
            </a:r>
            <a:r>
              <a:rPr lang="en-US" altLang="en-US" sz="2800" i="1" dirty="0"/>
              <a:t>)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>
          <a:xfrm>
            <a:off x="0" y="0"/>
            <a:ext cx="12192000" cy="792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x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Rebellion </a:t>
            </a:r>
            <a:r>
              <a:rPr lang="en-US" altLang="en-US" sz="4800" b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 Moses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822960"/>
            <a:ext cx="86106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/>
              <a:t>Three Part Contest</a:t>
            </a:r>
          </a:p>
          <a:p>
            <a:pPr lvl="1"/>
            <a:r>
              <a:rPr lang="en-US" altLang="en-US" sz="3200" b="1" dirty="0"/>
              <a:t>Settling the Matter</a:t>
            </a:r>
            <a:r>
              <a:rPr lang="en-US" altLang="en-US" sz="3200" dirty="0"/>
              <a:t>: </a:t>
            </a:r>
            <a:r>
              <a:rPr lang="en-US" altLang="en-US" sz="2800" dirty="0" smtClean="0"/>
              <a:t>Numbers </a:t>
            </a:r>
            <a:r>
              <a:rPr lang="en-US" altLang="en-US" sz="2800" dirty="0"/>
              <a:t>17:1-12</a:t>
            </a:r>
          </a:p>
          <a:p>
            <a:pPr lvl="2"/>
            <a:r>
              <a:rPr lang="en-US" altLang="en-US" sz="2800" i="1" dirty="0"/>
              <a:t>And it shall come to pass, that the man's rod, whom I shall choose, shall blossom: and I will make to cease from me the murmurings of the children of Israel, whereby they murmur against you. (Numbers 17:5)</a:t>
            </a:r>
          </a:p>
          <a:p>
            <a:pPr lvl="2"/>
            <a:endParaRPr lang="en-US" altLang="en-US" sz="2000" dirty="0"/>
          </a:p>
          <a:p>
            <a:pPr lvl="2"/>
            <a:endParaRPr lang="en-US" altLang="en-US" sz="20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>
          <a:xfrm>
            <a:off x="0" y="0"/>
            <a:ext cx="12192000" cy="792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x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Rebellion </a:t>
            </a:r>
            <a:r>
              <a:rPr lang="en-US" altLang="en-US" sz="4800" b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 Moses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016" y="822960"/>
            <a:ext cx="3357484" cy="60604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822960"/>
            <a:ext cx="97536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/>
              <a:t>Three Part Contest</a:t>
            </a:r>
          </a:p>
          <a:p>
            <a:pPr lvl="1"/>
            <a:r>
              <a:rPr lang="en-US" altLang="en-US" sz="3200" b="1" dirty="0"/>
              <a:t>Settling the Matter</a:t>
            </a:r>
            <a:r>
              <a:rPr lang="en-US" altLang="en-US" sz="3200" dirty="0"/>
              <a:t>: </a:t>
            </a:r>
            <a:r>
              <a:rPr lang="en-US" altLang="en-US" sz="3200" dirty="0" smtClean="0"/>
              <a:t>Numbers </a:t>
            </a:r>
            <a:r>
              <a:rPr lang="en-US" altLang="en-US" sz="3200" dirty="0"/>
              <a:t>17:1-12</a:t>
            </a:r>
          </a:p>
          <a:p>
            <a:pPr lvl="2"/>
            <a:endParaRPr lang="en-US" altLang="en-US" sz="2000" dirty="0"/>
          </a:p>
          <a:p>
            <a:pPr lvl="2"/>
            <a:endParaRPr lang="en-US" altLang="en-US" sz="20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20485" name="Picture 5" descr="Almond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64059"/>
            <a:ext cx="8229600" cy="491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almondharv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697" y="1600200"/>
            <a:ext cx="26670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Grp="1" noChangeArrowheads="1"/>
          </p:cNvSpPr>
          <p:nvPr/>
        </p:nvSpPr>
        <p:spPr>
          <a:xfrm>
            <a:off x="0" y="-30163"/>
            <a:ext cx="12192000" cy="792163"/>
          </a:xfrm>
          <a:prstGeom prst="rect">
            <a:avLst/>
          </a:prstGeom>
          <a:solidFill>
            <a:schemeClr val="bg1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8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Rebellion </a:t>
            </a:r>
            <a:r>
              <a:rPr lang="en-US" altLang="en-US" sz="4800" b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 Moses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54"/>
            <a:ext cx="8229600" cy="8683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Rebellion </a:t>
            </a:r>
            <a:r>
              <a:rPr lang="en-US" altLang="en-US" b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 Moses</a:t>
            </a:r>
          </a:p>
        </p:txBody>
      </p:sp>
      <p:pic>
        <p:nvPicPr>
          <p:cNvPr id="22532" name="Picture 4" descr="Almond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819" y="0"/>
            <a:ext cx="413335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Group 3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3600839"/>
              </p:ext>
            </p:extLst>
          </p:nvPr>
        </p:nvGraphicFramePr>
        <p:xfrm>
          <a:off x="304801" y="3246439"/>
          <a:ext cx="11734800" cy="3001963"/>
        </p:xfrm>
        <a:graphic>
          <a:graphicData uri="http://schemas.openxmlformats.org/drawingml/2006/table">
            <a:tbl>
              <a:tblPr/>
              <a:tblGrid>
                <a:gridCol w="990599"/>
                <a:gridCol w="7162800"/>
                <a:gridCol w="3581401"/>
              </a:tblGrid>
              <a:tr h="6000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Challenge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Moses: You Take Too Much Upon Yourself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Assemble!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Moses: You Take Too Much Upon Yourself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Earth Opens, Fire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Moses: You Killed the Lord’s Faithful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Plague Kills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Budding Rod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54"/>
            <a:ext cx="12192000" cy="8683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54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David’s Desire to Build a Temple</a:t>
            </a:r>
            <a:endParaRPr lang="en-US" altLang="en-US" sz="5400" b="1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954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54"/>
            <a:ext cx="12192000" cy="8683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54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David’s Desire to Build a Temple</a:t>
            </a:r>
            <a:endParaRPr lang="en-US" altLang="en-US" sz="5400" b="1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72101"/>
            <a:ext cx="7400260" cy="5285899"/>
          </a:xfrm>
        </p:spPr>
      </p:pic>
      <p:sp>
        <p:nvSpPr>
          <p:cNvPr id="4" name="TextBox 3"/>
          <p:cNvSpPr txBox="1"/>
          <p:nvPr/>
        </p:nvSpPr>
        <p:spPr>
          <a:xfrm>
            <a:off x="685800" y="1737360"/>
            <a:ext cx="457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 Samuel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David’s Desire (1-2)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Nathan’s Reply (3)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God’s Reply (5-16)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103772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668</Words>
  <Application>Microsoft Office PowerPoint</Application>
  <PresentationFormat>Widescreen</PresentationFormat>
  <Paragraphs>87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Default Design</vt:lpstr>
      <vt:lpstr>God’s  Authority  Challenged  Established</vt:lpstr>
      <vt:lpstr>Rebellion Against Moses</vt:lpstr>
      <vt:lpstr>Rebellion Against Moses</vt:lpstr>
      <vt:lpstr>PowerPoint Presentation</vt:lpstr>
      <vt:lpstr>PowerPoint Presentation</vt:lpstr>
      <vt:lpstr>PowerPoint Presentation</vt:lpstr>
      <vt:lpstr>  Rebellion Against Moses</vt:lpstr>
      <vt:lpstr>David’s Desire to Build a Temple</vt:lpstr>
      <vt:lpstr>David’s Desire to Build a Temple</vt:lpstr>
      <vt:lpstr>David’s Desire to Build a Temple</vt:lpstr>
      <vt:lpstr>David’s Desire to Build a Temple</vt:lpstr>
      <vt:lpstr>Remember God’s Idea of Authority</vt:lpstr>
      <vt:lpstr>God’s  Authority  Challenged  Established</vt:lpstr>
    </vt:vector>
  </TitlesOfParts>
  <Company>Florida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Authority</dc:title>
  <dc:creator>Jeffey L. Smith</dc:creator>
  <cp:lastModifiedBy>Jeff Smith</cp:lastModifiedBy>
  <cp:revision>18</cp:revision>
  <dcterms:created xsi:type="dcterms:W3CDTF">2007-11-24T17:50:23Z</dcterms:created>
  <dcterms:modified xsi:type="dcterms:W3CDTF">2015-04-12T02:16:36Z</dcterms:modified>
</cp:coreProperties>
</file>