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3" autoAdjust="0"/>
    <p:restoredTop sz="94660"/>
  </p:normalViewPr>
  <p:slideViewPr>
    <p:cSldViewPr snapToGrid="0">
      <p:cViewPr varScale="1">
        <p:scale>
          <a:sx n="68" d="100"/>
          <a:sy n="68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96515-BC6B-4583-A2F3-E87F7B7DF1D2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D768E-D4C6-423A-A439-9AB157D4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0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Criticism of Mark 16:9-20. Not all of the earliest MSS contain this. Survey of Bible</a:t>
            </a:r>
            <a:r>
              <a:rPr lang="en-US" baseline="0" dirty="0" smtClean="0"/>
              <a:t> Versions represented.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ampersand</a:t>
            </a:r>
            <a:r>
              <a:rPr lang="en-US" baseline="0" dirty="0" smtClean="0"/>
              <a:t> to indicate that the operation is not commutative as addition 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ampersand</a:t>
            </a:r>
            <a:r>
              <a:rPr lang="en-US" baseline="0" dirty="0" smtClean="0"/>
              <a:t> to indicate that the operation is not commutative as </a:t>
            </a:r>
            <a:r>
              <a:rPr lang="en-US" baseline="0" smtClean="0"/>
              <a:t>addition is.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ampersand</a:t>
            </a:r>
            <a:r>
              <a:rPr lang="en-US" baseline="0" dirty="0" smtClean="0"/>
              <a:t> to indicate that the operation is not commutative as </a:t>
            </a:r>
            <a:r>
              <a:rPr lang="en-US" baseline="0" smtClean="0"/>
              <a:t>addition is.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7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World </a:t>
            </a:r>
            <a:r>
              <a:rPr lang="en-US" dirty="0" smtClean="0"/>
              <a:t>Religions: Hindus, Muslims, </a:t>
            </a:r>
            <a:r>
              <a:rPr lang="en-US" dirty="0" err="1" smtClean="0"/>
              <a:t>Daoists</a:t>
            </a:r>
            <a:r>
              <a:rPr lang="en-US" dirty="0" smtClean="0"/>
              <a:t>, Buddhists,</a:t>
            </a:r>
            <a:r>
              <a:rPr lang="en-US" baseline="0" dirty="0" smtClean="0"/>
              <a:t> Atheists,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Universalists</a:t>
            </a:r>
            <a:r>
              <a:rPr lang="en-US" dirty="0" smtClean="0"/>
              <a:t>. Rastafarian Universalist.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1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Baptists. Roman Catholics,</a:t>
            </a:r>
            <a:r>
              <a:rPr lang="en-US" baseline="0" dirty="0" smtClean="0"/>
              <a:t> Episcopalians.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3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 Catholics and all who baptize</a:t>
            </a:r>
            <a:r>
              <a:rPr lang="en-US" baseline="0" dirty="0" smtClean="0"/>
              <a:t> infants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ampersand</a:t>
            </a:r>
            <a:r>
              <a:rPr lang="en-US" baseline="0" dirty="0" smtClean="0"/>
              <a:t> to indicate that the operation is not commutative as </a:t>
            </a:r>
            <a:r>
              <a:rPr lang="en-US" baseline="0" smtClean="0"/>
              <a:t>addition is.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768E-D4C6-423A-A439-9AB157D4A0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8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5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7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3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8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3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2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A141-5B04-48C7-9C59-D3CEC3B036B6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C63-7F07-41E6-BF5A-DE7726915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82"/>
          <a:stretch/>
        </p:blipFill>
        <p:spPr>
          <a:xfrm>
            <a:off x="127759" y="173376"/>
            <a:ext cx="5690482" cy="64744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98"/>
          <a:stretch/>
        </p:blipFill>
        <p:spPr>
          <a:xfrm>
            <a:off x="6117105" y="175606"/>
            <a:ext cx="5921072" cy="64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8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 Baptized = Saved &amp; Believe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Who Believes This</a:t>
            </a:r>
            <a:r>
              <a:rPr lang="en-US" sz="5400" dirty="0"/>
              <a:t>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05707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&amp; Be Baptized = Saved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This Is What God Said. Trust This.</a:t>
            </a:r>
          </a:p>
        </p:txBody>
      </p:sp>
    </p:spTree>
    <p:extLst>
      <p:ext uri="{BB962C8B-B14F-4D97-AF65-F5344CB8AC3E}">
        <p14:creationId xmlns:p14="http://schemas.microsoft.com/office/powerpoint/2010/main" val="61903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82"/>
          <a:stretch/>
        </p:blipFill>
        <p:spPr>
          <a:xfrm>
            <a:off x="127759" y="173376"/>
            <a:ext cx="5690482" cy="64744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98"/>
          <a:stretch/>
        </p:blipFill>
        <p:spPr>
          <a:xfrm>
            <a:off x="6117105" y="175606"/>
            <a:ext cx="5921072" cy="64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5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and Be Baptized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9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91211"/>
            <a:ext cx="12192000" cy="3166789"/>
          </a:xfrm>
          <a:solidFill>
            <a:schemeClr val="accent2">
              <a:lumMod val="40000"/>
              <a:lumOff val="60000"/>
            </a:schemeClr>
          </a:solidFill>
        </p:spPr>
        <p:txBody>
          <a:bodyPr lIns="274320" rIns="274320"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And He said to them, "Go into all the world and preach the gospel to all creation. "He who has believed and has been baptized shall be saved; but he who has disbelieved shall be condemned. </a:t>
            </a:r>
          </a:p>
          <a:p>
            <a:pPr marL="0" indent="0">
              <a:buNone/>
              <a:tabLst>
                <a:tab pos="10290175" algn="r"/>
              </a:tabLst>
            </a:pPr>
            <a:r>
              <a:rPr lang="en-US" sz="4000" i="1" dirty="0" smtClean="0"/>
              <a:t>	(Mark 16:15-16)</a:t>
            </a:r>
          </a:p>
        </p:txBody>
      </p:sp>
    </p:spTree>
    <p:extLst>
      <p:ext uri="{BB962C8B-B14F-4D97-AF65-F5344CB8AC3E}">
        <p14:creationId xmlns:p14="http://schemas.microsoft.com/office/powerpoint/2010/main" val="26544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+ Be Baptized = Saved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91211"/>
            <a:ext cx="12192000" cy="3166789"/>
          </a:xfrm>
          <a:solidFill>
            <a:schemeClr val="accent2">
              <a:lumMod val="40000"/>
              <a:lumOff val="60000"/>
            </a:schemeClr>
          </a:solidFill>
        </p:spPr>
        <p:txBody>
          <a:bodyPr lIns="274320" rIns="274320"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And He said to them, "Go into all the world and preach the gospel to all creation. "He who has believed and has been baptized shall be saved; but he who has disbelieved shall be condemned. </a:t>
            </a:r>
          </a:p>
          <a:p>
            <a:pPr marL="0" indent="0">
              <a:buNone/>
              <a:tabLst>
                <a:tab pos="10290175" algn="r"/>
              </a:tabLst>
            </a:pPr>
            <a:r>
              <a:rPr lang="en-US" sz="4000" i="1" dirty="0" smtClean="0"/>
              <a:t>	(Mark 16:15-16)</a:t>
            </a:r>
          </a:p>
        </p:txBody>
      </p:sp>
    </p:spTree>
    <p:extLst>
      <p:ext uri="{BB962C8B-B14F-4D97-AF65-F5344CB8AC3E}">
        <p14:creationId xmlns:p14="http://schemas.microsoft.com/office/powerpoint/2010/main" val="140700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&amp; Be Baptized = Saved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108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&amp; Be Baptized = Saved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Not Everyone Accepts This.</a:t>
            </a:r>
          </a:p>
        </p:txBody>
      </p:sp>
    </p:spTree>
    <p:extLst>
      <p:ext uri="{BB962C8B-B14F-4D97-AF65-F5344CB8AC3E}">
        <p14:creationId xmlns:p14="http://schemas.microsoft.com/office/powerpoint/2010/main" val="386569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&amp; Be Baptized ≠ Saved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Who Believes This</a:t>
            </a:r>
            <a:r>
              <a:rPr lang="en-US" sz="5400" dirty="0"/>
              <a:t>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75122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Don’t Believe &amp; Don’t Be Baptized = Saved</a:t>
            </a:r>
            <a:endParaRPr lang="en-US" sz="5400" b="1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Who Believes This</a:t>
            </a:r>
            <a:r>
              <a:rPr lang="en-US" sz="5400" dirty="0"/>
              <a:t>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49315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Believe = Saved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0" y="5955692"/>
            <a:ext cx="12192000" cy="9023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/>
              <a:t>Who Believes This</a:t>
            </a:r>
            <a:r>
              <a:rPr lang="en-US" sz="5400" dirty="0"/>
              <a:t>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605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282</Words>
  <Application>Microsoft Office PowerPoint</Application>
  <PresentationFormat>Widescreen</PresentationFormat>
  <Paragraphs>37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Believe and Be Baptized</vt:lpstr>
      <vt:lpstr>PowerPoint Presentation</vt:lpstr>
      <vt:lpstr>Believe + Be Baptized = Saved</vt:lpstr>
      <vt:lpstr>Believe &amp; Be Baptized = Saved</vt:lpstr>
      <vt:lpstr>Believe &amp; Be Baptized = Saved</vt:lpstr>
      <vt:lpstr>Believe &amp; Be Baptized ≠ Saved</vt:lpstr>
      <vt:lpstr>Don’t Believe &amp; Don’t Be Baptized = Saved</vt:lpstr>
      <vt:lpstr>Believe = Saved</vt:lpstr>
      <vt:lpstr>Be Baptized = Saved &amp; Believe </vt:lpstr>
      <vt:lpstr>Believe &amp; Be Baptized = Saved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Smith</dc:creator>
  <cp:lastModifiedBy>Jeff Smith</cp:lastModifiedBy>
  <cp:revision>6</cp:revision>
  <dcterms:created xsi:type="dcterms:W3CDTF">2015-04-11T14:53:51Z</dcterms:created>
  <dcterms:modified xsi:type="dcterms:W3CDTF">2015-04-12T02:01:12Z</dcterms:modified>
</cp:coreProperties>
</file>