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4"/>
  </p:notesMasterIdLst>
  <p:handoutMasterIdLst>
    <p:handoutMasterId r:id="rId45"/>
  </p:handoutMasterIdLst>
  <p:sldIdLst>
    <p:sldId id="326" r:id="rId3"/>
    <p:sldId id="256" r:id="rId4"/>
    <p:sldId id="286" r:id="rId5"/>
    <p:sldId id="257" r:id="rId6"/>
    <p:sldId id="291" r:id="rId7"/>
    <p:sldId id="292" r:id="rId8"/>
    <p:sldId id="323" r:id="rId9"/>
    <p:sldId id="324" r:id="rId10"/>
    <p:sldId id="288" r:id="rId11"/>
    <p:sldId id="289"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9" r:id="rId28"/>
    <p:sldId id="308" r:id="rId29"/>
    <p:sldId id="327" r:id="rId30"/>
    <p:sldId id="310" r:id="rId31"/>
    <p:sldId id="311" r:id="rId32"/>
    <p:sldId id="312" r:id="rId33"/>
    <p:sldId id="313" r:id="rId34"/>
    <p:sldId id="317" r:id="rId35"/>
    <p:sldId id="315" r:id="rId36"/>
    <p:sldId id="319" r:id="rId37"/>
    <p:sldId id="320" r:id="rId38"/>
    <p:sldId id="316" r:id="rId39"/>
    <p:sldId id="321" r:id="rId40"/>
    <p:sldId id="322" r:id="rId41"/>
    <p:sldId id="318" r:id="rId42"/>
    <p:sldId id="328" r:id="rId43"/>
  </p:sldIdLst>
  <p:sldSz cx="12192000" cy="6858000"/>
  <p:notesSz cx="7088188" cy="9428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E38"/>
    <a:srgbClr val="503732"/>
    <a:srgbClr val="003300"/>
    <a:srgbClr val="BBC2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59" autoAdjust="0"/>
    <p:restoredTop sz="85322" autoAdjust="0"/>
  </p:normalViewPr>
  <p:slideViewPr>
    <p:cSldViewPr snapToGrid="0">
      <p:cViewPr varScale="1">
        <p:scale>
          <a:sx n="61" d="100"/>
          <a:sy n="61" d="100"/>
        </p:scale>
        <p:origin x="252" y="56"/>
      </p:cViewPr>
      <p:guideLst/>
    </p:cSldViewPr>
  </p:slideViewPr>
  <p:notesTextViewPr>
    <p:cViewPr>
      <p:scale>
        <a:sx n="3" d="2"/>
        <a:sy n="3" d="2"/>
      </p:scale>
      <p:origin x="0" y="0"/>
    </p:cViewPr>
  </p:notesTextViewPr>
  <p:sorterViewPr>
    <p:cViewPr>
      <p:scale>
        <a:sx n="60" d="100"/>
        <a:sy n="60" d="100"/>
      </p:scale>
      <p:origin x="0" y="-348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075839" cy="470880"/>
          </a:xfrm>
          <a:prstGeom prst="rect">
            <a:avLst/>
          </a:prstGeom>
          <a:noFill/>
          <a:ln>
            <a:noFill/>
          </a:ln>
        </p:spPr>
        <p:txBody>
          <a:bodyPr vert="horz" wrap="none" lIns="90000" tIns="45000" rIns="90000" bIns="45000"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en-US" sz="1400" b="0" i="0" u="none" strike="noStrike" baseline="0">
              <a:ln>
                <a:noFill/>
              </a:ln>
              <a:solidFill>
                <a:srgbClr val="000000"/>
              </a:solidFill>
              <a:latin typeface="Arial" pitchFamily="18"/>
              <a:ea typeface="DejaVu Sans" pitchFamily="2"/>
              <a:cs typeface="DejaVu Sans" pitchFamily="2"/>
            </a:endParaRPr>
          </a:p>
        </p:txBody>
      </p:sp>
      <p:sp>
        <p:nvSpPr>
          <p:cNvPr id="3" name="Date Placeholder 2"/>
          <p:cNvSpPr txBox="1">
            <a:spLocks noGrp="1"/>
          </p:cNvSpPr>
          <p:nvPr>
            <p:ph type="dt" sz="quarter" idx="1"/>
          </p:nvPr>
        </p:nvSpPr>
        <p:spPr>
          <a:xfrm>
            <a:off x="4012200" y="0"/>
            <a:ext cx="3075839" cy="470880"/>
          </a:xfrm>
          <a:prstGeom prst="rect">
            <a:avLst/>
          </a:prstGeom>
          <a:noFill/>
          <a:ln>
            <a:noFill/>
          </a:ln>
        </p:spPr>
        <p:txBody>
          <a:bodyPr vert="horz" wrap="none" lIns="90000" tIns="45000" rIns="90000" bIns="45000" compatLnSpc="1">
            <a:noAutofit/>
          </a:bodyPr>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en-US" sz="1400" b="0" i="0" u="none" strike="noStrike" baseline="0">
              <a:ln>
                <a:noFill/>
              </a:ln>
              <a:solidFill>
                <a:srgbClr val="000000"/>
              </a:solidFill>
              <a:latin typeface="Arial" pitchFamily="18"/>
              <a:ea typeface="DejaVu Sans" pitchFamily="2"/>
              <a:cs typeface="DejaVu Sans" pitchFamily="2"/>
            </a:endParaRPr>
          </a:p>
        </p:txBody>
      </p:sp>
      <p:sp>
        <p:nvSpPr>
          <p:cNvPr id="4" name="Footer Placeholder 3"/>
          <p:cNvSpPr txBox="1">
            <a:spLocks noGrp="1"/>
          </p:cNvSpPr>
          <p:nvPr>
            <p:ph type="ftr" sz="quarter" idx="2"/>
          </p:nvPr>
        </p:nvSpPr>
        <p:spPr>
          <a:xfrm>
            <a:off x="0" y="8957160"/>
            <a:ext cx="3075839" cy="470880"/>
          </a:xfrm>
          <a:prstGeom prst="rect">
            <a:avLst/>
          </a:prstGeom>
          <a:noFill/>
          <a:ln>
            <a:noFill/>
          </a:ln>
        </p:spPr>
        <p:txBody>
          <a:bodyPr vert="horz" wrap="none" lIns="90000" tIns="45000" rIns="90000" bIns="45000" anchor="b"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en-US" sz="1400" b="0" i="0" u="none" strike="noStrike" baseline="0">
              <a:ln>
                <a:noFill/>
              </a:ln>
              <a:solidFill>
                <a:srgbClr val="000000"/>
              </a:solidFill>
              <a:latin typeface="Arial" pitchFamily="18"/>
              <a:ea typeface="DejaVu Sans" pitchFamily="2"/>
              <a:cs typeface="DejaVu Sans" pitchFamily="2"/>
            </a:endParaRPr>
          </a:p>
        </p:txBody>
      </p:sp>
      <p:sp>
        <p:nvSpPr>
          <p:cNvPr id="5" name="Slide Number Placeholder 4"/>
          <p:cNvSpPr txBox="1">
            <a:spLocks noGrp="1"/>
          </p:cNvSpPr>
          <p:nvPr>
            <p:ph type="sldNum" sz="quarter" idx="3"/>
          </p:nvPr>
        </p:nvSpPr>
        <p:spPr>
          <a:xfrm>
            <a:off x="4012200" y="8957160"/>
            <a:ext cx="3075839" cy="470880"/>
          </a:xfrm>
          <a:prstGeom prst="rect">
            <a:avLst/>
          </a:prstGeom>
          <a:noFill/>
          <a:ln>
            <a:noFill/>
          </a:ln>
        </p:spPr>
        <p:txBody>
          <a:bodyPr vert="horz" wrap="none" lIns="90000" tIns="45000" rIns="90000" bIns="45000" anchor="b" compatLnSpc="1">
            <a:noAutofit/>
          </a:bodyPr>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fld id="{0A064177-4FF9-4403-A30C-F31980F73DCA}" type="slidenum">
              <a:t>‹#›</a:t>
            </a:fld>
            <a:endParaRPr lang="en-US" sz="1400" b="0" i="0" u="none" strike="noStrike" baseline="0">
              <a:ln>
                <a:noFill/>
              </a:ln>
              <a:solidFill>
                <a:srgbClr val="000000"/>
              </a:solidFill>
              <a:latin typeface="Arial" pitchFamily="18"/>
              <a:ea typeface="DejaVu Sans" pitchFamily="2"/>
              <a:cs typeface="DejaVu Sans" pitchFamily="2"/>
            </a:endParaRPr>
          </a:p>
        </p:txBody>
      </p:sp>
    </p:spTree>
    <p:extLst>
      <p:ext uri="{BB962C8B-B14F-4D97-AF65-F5344CB8AC3E}">
        <p14:creationId xmlns:p14="http://schemas.microsoft.com/office/powerpoint/2010/main" val="3702031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Move="1" noResize="1"/>
          </p:cNvSpPr>
          <p:nvPr/>
        </p:nvSpPr>
        <p:spPr>
          <a:xfrm>
            <a:off x="0" y="0"/>
            <a:ext cx="7088400" cy="9428400"/>
          </a:xfrm>
          <a:prstGeom prst="rect">
            <a:avLst/>
          </a:prstGeom>
          <a:solidFill>
            <a:srgbClr val="FFFFFF"/>
          </a:solidFill>
          <a:ln>
            <a:noFill/>
            <a:prstDash val="solid"/>
          </a:ln>
        </p:spPr>
        <p:txBody>
          <a:bodyPr vert="horz" wrap="none" lIns="90000" tIns="45000" rIns="90000" bIns="45000" anchor="ctr" anchorCtr="1" compatLnSpc="1">
            <a:no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1800" b="0" i="0" u="none" strike="noStrike" baseline="0">
              <a:ln>
                <a:noFill/>
              </a:ln>
              <a:solidFill>
                <a:srgbClr val="000000"/>
              </a:solidFill>
              <a:latin typeface="Arial" pitchFamily="18"/>
              <a:ea typeface="DejaVu Sans" pitchFamily="2"/>
              <a:cs typeface="DejaVu Sans" pitchFamily="2"/>
            </a:endParaRPr>
          </a:p>
        </p:txBody>
      </p:sp>
      <p:sp>
        <p:nvSpPr>
          <p:cNvPr id="3" name="Header Placeholder 2"/>
          <p:cNvSpPr txBox="1">
            <a:spLocks noGrp="1"/>
          </p:cNvSpPr>
          <p:nvPr>
            <p:ph type="hdr" sz="quarter"/>
          </p:nvPr>
        </p:nvSpPr>
        <p:spPr>
          <a:xfrm>
            <a:off x="0" y="0"/>
            <a:ext cx="3070079" cy="471960"/>
          </a:xfrm>
          <a:prstGeom prst="rect">
            <a:avLst/>
          </a:prstGeom>
          <a:noFill/>
          <a:ln>
            <a:noFill/>
          </a:ln>
        </p:spPr>
        <p:txBody>
          <a:bodyPr wrap="square" lIns="94320" tIns="47160" rIns="94320" bIns="47160" anchor="t" anchorCtr="0">
            <a:noAutofit/>
          </a:bodyPr>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1200" b="0" i="0" u="none" strike="noStrike" baseline="0">
                <a:solidFill>
                  <a:srgbClr val="000000"/>
                </a:solidFill>
                <a:latin typeface="Arial" pitchFamily="18"/>
                <a:ea typeface="DejaVu Sans" pitchFamily="2"/>
                <a:cs typeface="DejaVu Sans" pitchFamily="2"/>
              </a:defRPr>
            </a:lvl1pPr>
          </a:lstStyle>
          <a:p>
            <a:pPr lvl="0"/>
            <a:endParaRPr lang="en-US"/>
          </a:p>
        </p:txBody>
      </p:sp>
      <p:sp>
        <p:nvSpPr>
          <p:cNvPr id="4" name="Date Placeholder 3"/>
          <p:cNvSpPr txBox="1">
            <a:spLocks noGrp="1"/>
          </p:cNvSpPr>
          <p:nvPr>
            <p:ph type="dt" idx="1"/>
          </p:nvPr>
        </p:nvSpPr>
        <p:spPr>
          <a:xfrm>
            <a:off x="4014360" y="0"/>
            <a:ext cx="3070440" cy="471960"/>
          </a:xfrm>
          <a:prstGeom prst="rect">
            <a:avLst/>
          </a:prstGeom>
          <a:noFill/>
          <a:ln>
            <a:noFill/>
          </a:ln>
        </p:spPr>
        <p:txBody>
          <a:bodyPr wrap="square" lIns="94320" tIns="47160" rIns="94320" bIns="47160" anchor="t" anchorCtr="0">
            <a:noAutofit/>
          </a:bodyPr>
          <a:lstStyle>
            <a:lvl1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1200" b="0" i="0" u="none" strike="noStrike" baseline="0">
                <a:solidFill>
                  <a:srgbClr val="000000"/>
                </a:solidFill>
                <a:latin typeface="Arial" pitchFamily="18"/>
                <a:ea typeface="DejaVu Sans" pitchFamily="2"/>
                <a:cs typeface="DejaVu Sans" pitchFamily="2"/>
              </a:defRPr>
            </a:lvl1pPr>
          </a:lstStyle>
          <a:p>
            <a:pPr lvl="0"/>
            <a:fld id="{A28609A8-30F6-4646-B44E-5545D10C6D6C}" type="datetime1">
              <a:rPr lang="en-US"/>
              <a:pPr lvl="0"/>
              <a:t>4/10/2015</a:t>
            </a:fld>
            <a:endParaRPr lang="en-US"/>
          </a:p>
        </p:txBody>
      </p:sp>
      <p:sp>
        <p:nvSpPr>
          <p:cNvPr id="5" name="Slide Image Placeholder 4"/>
          <p:cNvSpPr>
            <a:spLocks noGrp="1" noRot="1" noChangeAspect="1"/>
          </p:cNvSpPr>
          <p:nvPr>
            <p:ph type="sldImg" idx="2"/>
          </p:nvPr>
        </p:nvSpPr>
        <p:spPr>
          <a:xfrm>
            <a:off x="401638" y="706438"/>
            <a:ext cx="6284912" cy="3536950"/>
          </a:xfrm>
          <a:prstGeom prst="rect">
            <a:avLst/>
          </a:prstGeom>
          <a:noFill/>
          <a:ln>
            <a:noFill/>
            <a:prstDash val="solid"/>
          </a:ln>
        </p:spPr>
      </p:sp>
      <p:sp>
        <p:nvSpPr>
          <p:cNvPr id="6" name="Notes Placeholder 5"/>
          <p:cNvSpPr txBox="1">
            <a:spLocks noGrp="1"/>
          </p:cNvSpPr>
          <p:nvPr>
            <p:ph type="body" sz="quarter" idx="3"/>
          </p:nvPr>
        </p:nvSpPr>
        <p:spPr>
          <a:xfrm>
            <a:off x="707760" y="4478040"/>
            <a:ext cx="5670360" cy="4243679"/>
          </a:xfrm>
          <a:prstGeom prst="rect">
            <a:avLst/>
          </a:prstGeom>
          <a:noFill/>
          <a:ln>
            <a:noFill/>
          </a:ln>
        </p:spPr>
        <p:txBody>
          <a:bodyPr lIns="94320" tIns="47160" rIns="94320" bIns="47160"/>
          <a:lstStyle/>
          <a:p>
            <a:endParaRPr lang="en-US"/>
          </a:p>
        </p:txBody>
      </p:sp>
      <p:sp>
        <p:nvSpPr>
          <p:cNvPr id="7" name="Footer Placeholder 6"/>
          <p:cNvSpPr txBox="1">
            <a:spLocks noGrp="1"/>
          </p:cNvSpPr>
          <p:nvPr>
            <p:ph type="ftr" sz="quarter" idx="4"/>
          </p:nvPr>
        </p:nvSpPr>
        <p:spPr>
          <a:xfrm>
            <a:off x="0" y="8954640"/>
            <a:ext cx="3070079" cy="471960"/>
          </a:xfrm>
          <a:prstGeom prst="rect">
            <a:avLst/>
          </a:prstGeom>
          <a:noFill/>
          <a:ln>
            <a:noFill/>
          </a:ln>
        </p:spPr>
        <p:txBody>
          <a:bodyPr wrap="square" lIns="94320" tIns="47160" rIns="94320" bIns="47160" anchor="b" anchorCtr="0">
            <a:noAutofit/>
          </a:bodyPr>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1200" b="0" i="0" u="none" strike="noStrike" baseline="0">
                <a:solidFill>
                  <a:srgbClr val="000000"/>
                </a:solidFill>
                <a:latin typeface="Arial" pitchFamily="18"/>
                <a:ea typeface="DejaVu Sans" pitchFamily="2"/>
                <a:cs typeface="DejaVu Sans" pitchFamily="2"/>
              </a:defRPr>
            </a:lvl1pPr>
          </a:lstStyle>
          <a:p>
            <a:pPr lvl="0"/>
            <a:endParaRPr lang="en-US"/>
          </a:p>
        </p:txBody>
      </p:sp>
      <p:sp>
        <p:nvSpPr>
          <p:cNvPr id="8" name="Slide Number Placeholder 7"/>
          <p:cNvSpPr txBox="1">
            <a:spLocks noGrp="1"/>
          </p:cNvSpPr>
          <p:nvPr>
            <p:ph type="sldNum" sz="quarter" idx="5"/>
          </p:nvPr>
        </p:nvSpPr>
        <p:spPr>
          <a:xfrm>
            <a:off x="4014360" y="8954640"/>
            <a:ext cx="3070440" cy="471960"/>
          </a:xfrm>
          <a:prstGeom prst="rect">
            <a:avLst/>
          </a:prstGeom>
          <a:noFill/>
          <a:ln>
            <a:noFill/>
          </a:ln>
        </p:spPr>
        <p:txBody>
          <a:bodyPr wrap="square" lIns="94320" tIns="47160" rIns="94320" bIns="47160" anchor="b" anchorCtr="0">
            <a:noAutofit/>
          </a:bodyPr>
          <a:lstStyle>
            <a:lvl1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1200" b="0" i="0" u="none" strike="noStrike" baseline="0">
                <a:solidFill>
                  <a:srgbClr val="000000"/>
                </a:solidFill>
                <a:latin typeface="Arial" pitchFamily="18"/>
                <a:ea typeface="DejaVu Sans" pitchFamily="2"/>
                <a:cs typeface="DejaVu Sans" pitchFamily="2"/>
              </a:defRPr>
            </a:lvl1pPr>
          </a:lstStyle>
          <a:p>
            <a:pPr lvl="0"/>
            <a:fld id="{E9A42569-B400-42A1-999C-A5A18F7910EE}" type="slidenum">
              <a:t>‹#›</a:t>
            </a:fld>
            <a:endParaRPr lang="en-US"/>
          </a:p>
        </p:txBody>
      </p:sp>
    </p:spTree>
    <p:extLst>
      <p:ext uri="{BB962C8B-B14F-4D97-AF65-F5344CB8AC3E}">
        <p14:creationId xmlns:p14="http://schemas.microsoft.com/office/powerpoint/2010/main" val="863632469"/>
      </p:ext>
    </p:extLst>
  </p:cSld>
  <p:clrMap bg1="lt1" tx1="dk1" bg2="lt2" tx2="dk2" accent1="accent1" accent2="accent2" accent3="accent3" accent4="accent4" accent5="accent5" accent6="accent6" hlink="hlink" folHlink="folHlink"/>
  <p:notesStyle>
    <a:lvl1pPr marL="0" marR="0" indent="0" algn="l" rtl="0" hangingPunct="1">
      <a:lnSpc>
        <a:spcPct val="100000"/>
      </a:lnSpc>
      <a:spcBef>
        <a:spcPts val="448"/>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1200" b="0" i="0" u="none" strike="noStrike" baseline="0">
        <a:ln>
          <a:noFill/>
        </a:ln>
        <a:solidFill>
          <a:srgbClr val="000000"/>
        </a:solidFill>
        <a:latin typeface="Arial"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ph type="dt" idx="1"/>
          </p:nvPr>
        </p:nvSpPr>
        <p:spPr>
          <a:ln/>
        </p:spPr>
        <p:txBody>
          <a:bodyPr wrap="square" lIns="94320" tIns="47160" rIns="94320" bIns="47160" anchor="t" anchorCtr="0">
            <a:noAutofit/>
          </a:bodyPr>
          <a:lstStyle/>
          <a:p>
            <a:pPr lvl="0"/>
            <a:fld id="{A28609A8-30F6-4646-B44E-5545D10C6D6C}" type="datetime1">
              <a:rPr lang="en-US"/>
              <a:pPr lvl="0"/>
              <a:t>4/10/2015</a:t>
            </a:fld>
            <a:endParaRPr lang="en-US"/>
          </a:p>
        </p:txBody>
      </p:sp>
      <p:sp>
        <p:nvSpPr>
          <p:cNvPr id="7" name="Slide Number Placeholder 7"/>
          <p:cNvSpPr txBox="1">
            <a:spLocks noGrp="1"/>
          </p:cNvSpPr>
          <p:nvPr>
            <p:ph type="sldNum" sz="quarter" idx="5"/>
          </p:nvPr>
        </p:nvSpPr>
        <p:spPr>
          <a:ln/>
        </p:spPr>
        <p:txBody>
          <a:bodyPr wrap="square" lIns="94320" tIns="47160" rIns="94320" bIns="47160" anchor="b" anchorCtr="0">
            <a:noAutofit/>
          </a:bodyPr>
          <a:lstStyle/>
          <a:p>
            <a:pPr lvl="0"/>
            <a:fld id="{751D15C7-0466-4B3B-91DD-0A1BCD976885}" type="slidenum">
              <a:t>2</a:t>
            </a:fld>
            <a:endParaRPr lang="en-US"/>
          </a:p>
        </p:txBody>
      </p:sp>
      <p:sp>
        <p:nvSpPr>
          <p:cNvPr id="2" name="Rectangle 1"/>
          <p:cNvSpPr/>
          <p:nvPr/>
        </p:nvSpPr>
        <p:spPr>
          <a:xfrm>
            <a:off x="1185840" y="706320"/>
            <a:ext cx="4716360" cy="3537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07760" y="4478040"/>
            <a:ext cx="5670360" cy="4244040"/>
          </a:xfrm>
        </p:spPr>
        <p:txBody>
          <a:bodyPr lIns="0" tIns="0" rIns="0" bIns="0">
            <a:spAutoFit/>
          </a:bodyPr>
          <a:lstStyle/>
          <a:p>
            <a:endParaRPr lang="en-US" kern="1200"/>
          </a:p>
        </p:txBody>
      </p:sp>
    </p:spTree>
    <p:extLst>
      <p:ext uri="{BB962C8B-B14F-4D97-AF65-F5344CB8AC3E}">
        <p14:creationId xmlns:p14="http://schemas.microsoft.com/office/powerpoint/2010/main" val="3578294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ph type="dt" idx="1"/>
          </p:nvPr>
        </p:nvSpPr>
        <p:spPr>
          <a:ln/>
        </p:spPr>
        <p:txBody>
          <a:bodyPr wrap="square" lIns="94320" tIns="47160" rIns="94320" bIns="47160" anchor="t" anchorCtr="0">
            <a:noAutofit/>
          </a:bodyPr>
          <a:lstStyle/>
          <a:p>
            <a:pPr lvl="0"/>
            <a:fld id="{A28609A8-30F6-4646-B44E-5545D10C6D6C}" type="datetime1">
              <a:rPr lang="en-US"/>
              <a:pPr lvl="0"/>
              <a:t>4/10/2015</a:t>
            </a:fld>
            <a:endParaRPr lang="en-US"/>
          </a:p>
        </p:txBody>
      </p:sp>
      <p:sp>
        <p:nvSpPr>
          <p:cNvPr id="7" name="Slide Number Placeholder 7"/>
          <p:cNvSpPr txBox="1">
            <a:spLocks noGrp="1"/>
          </p:cNvSpPr>
          <p:nvPr>
            <p:ph type="sldNum" sz="quarter" idx="5"/>
          </p:nvPr>
        </p:nvSpPr>
        <p:spPr>
          <a:ln/>
        </p:spPr>
        <p:txBody>
          <a:bodyPr wrap="square" lIns="94320" tIns="47160" rIns="94320" bIns="47160" anchor="b" anchorCtr="0">
            <a:noAutofit/>
          </a:bodyPr>
          <a:lstStyle/>
          <a:p>
            <a:pPr lvl="0"/>
            <a:fld id="{3960F5FF-5019-4B12-BE12-0D558BC3A1FA}" type="slidenum">
              <a:t>11</a:t>
            </a:fld>
            <a:endParaRPr lang="en-US"/>
          </a:p>
        </p:txBody>
      </p:sp>
      <p:sp>
        <p:nvSpPr>
          <p:cNvPr id="2" name="Rectangle 1"/>
          <p:cNvSpPr/>
          <p:nvPr/>
        </p:nvSpPr>
        <p:spPr>
          <a:xfrm>
            <a:off x="1185840" y="706320"/>
            <a:ext cx="4716360" cy="3537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07760" y="4478040"/>
            <a:ext cx="5670360" cy="4338360"/>
          </a:xfrm>
        </p:spPr>
        <p:txBody>
          <a:bodyPr>
            <a:spAutoFit/>
          </a:bodyPr>
          <a:lstStyle/>
          <a:p>
            <a:endParaRPr lang="en-US"/>
          </a:p>
        </p:txBody>
      </p:sp>
    </p:spTree>
    <p:extLst>
      <p:ext uri="{BB962C8B-B14F-4D97-AF65-F5344CB8AC3E}">
        <p14:creationId xmlns:p14="http://schemas.microsoft.com/office/powerpoint/2010/main" val="2142146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ph type="dt" idx="1"/>
          </p:nvPr>
        </p:nvSpPr>
        <p:spPr>
          <a:ln/>
        </p:spPr>
        <p:txBody>
          <a:bodyPr wrap="square" lIns="94320" tIns="47160" rIns="94320" bIns="47160" anchor="t" anchorCtr="0">
            <a:noAutofit/>
          </a:bodyPr>
          <a:lstStyle/>
          <a:p>
            <a:pPr lvl="0"/>
            <a:fld id="{A28609A8-30F6-4646-B44E-5545D10C6D6C}" type="datetime1">
              <a:rPr lang="en-US"/>
              <a:pPr lvl="0"/>
              <a:t>4/10/2015</a:t>
            </a:fld>
            <a:endParaRPr lang="en-US"/>
          </a:p>
        </p:txBody>
      </p:sp>
      <p:sp>
        <p:nvSpPr>
          <p:cNvPr id="7" name="Slide Number Placeholder 7"/>
          <p:cNvSpPr txBox="1">
            <a:spLocks noGrp="1"/>
          </p:cNvSpPr>
          <p:nvPr>
            <p:ph type="sldNum" sz="quarter" idx="5"/>
          </p:nvPr>
        </p:nvSpPr>
        <p:spPr>
          <a:ln/>
        </p:spPr>
        <p:txBody>
          <a:bodyPr wrap="square" lIns="94320" tIns="47160" rIns="94320" bIns="47160" anchor="b" anchorCtr="0">
            <a:noAutofit/>
          </a:bodyPr>
          <a:lstStyle/>
          <a:p>
            <a:pPr lvl="0"/>
            <a:fld id="{3960F5FF-5019-4B12-BE12-0D558BC3A1FA}" type="slidenum">
              <a:t>12</a:t>
            </a:fld>
            <a:endParaRPr lang="en-US"/>
          </a:p>
        </p:txBody>
      </p:sp>
      <p:sp>
        <p:nvSpPr>
          <p:cNvPr id="2" name="Rectangle 1"/>
          <p:cNvSpPr/>
          <p:nvPr/>
        </p:nvSpPr>
        <p:spPr>
          <a:xfrm>
            <a:off x="1185840" y="706320"/>
            <a:ext cx="4716360" cy="3537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07760" y="4478040"/>
            <a:ext cx="5670360" cy="4338360"/>
          </a:xfrm>
        </p:spPr>
        <p:txBody>
          <a:bodyPr>
            <a:spAutoFit/>
          </a:bodyPr>
          <a:lstStyle/>
          <a:p>
            <a:r>
              <a:rPr lang="en-US" dirty="0" smtClean="0"/>
              <a:t>Verses on left-bottom.</a:t>
            </a:r>
            <a:r>
              <a:rPr lang="en-US" baseline="0" dirty="0" smtClean="0"/>
              <a:t> Running list </a:t>
            </a:r>
            <a:r>
              <a:rPr lang="en-US" baseline="0" smtClean="0"/>
              <a:t>on right.</a:t>
            </a:r>
            <a:endParaRPr lang="en-US"/>
          </a:p>
        </p:txBody>
      </p:sp>
    </p:spTree>
    <p:extLst>
      <p:ext uri="{BB962C8B-B14F-4D97-AF65-F5344CB8AC3E}">
        <p14:creationId xmlns:p14="http://schemas.microsoft.com/office/powerpoint/2010/main" val="1516867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ph type="dt" idx="1"/>
          </p:nvPr>
        </p:nvSpPr>
        <p:spPr>
          <a:ln/>
        </p:spPr>
        <p:txBody>
          <a:bodyPr wrap="square" lIns="94320" tIns="47160" rIns="94320" bIns="47160" anchor="t" anchorCtr="0">
            <a:noAutofit/>
          </a:bodyPr>
          <a:lstStyle/>
          <a:p>
            <a:pPr lvl="0"/>
            <a:fld id="{A28609A8-30F6-4646-B44E-5545D10C6D6C}" type="datetime1">
              <a:rPr lang="en-US"/>
              <a:pPr lvl="0"/>
              <a:t>4/10/2015</a:t>
            </a:fld>
            <a:endParaRPr lang="en-US"/>
          </a:p>
        </p:txBody>
      </p:sp>
      <p:sp>
        <p:nvSpPr>
          <p:cNvPr id="7" name="Slide Number Placeholder 7"/>
          <p:cNvSpPr txBox="1">
            <a:spLocks noGrp="1"/>
          </p:cNvSpPr>
          <p:nvPr>
            <p:ph type="sldNum" sz="quarter" idx="5"/>
          </p:nvPr>
        </p:nvSpPr>
        <p:spPr>
          <a:ln/>
        </p:spPr>
        <p:txBody>
          <a:bodyPr wrap="square" lIns="94320" tIns="47160" rIns="94320" bIns="47160" anchor="b" anchorCtr="0">
            <a:noAutofit/>
          </a:bodyPr>
          <a:lstStyle/>
          <a:p>
            <a:pPr lvl="0"/>
            <a:fld id="{3960F5FF-5019-4B12-BE12-0D558BC3A1FA}" type="slidenum">
              <a:t>13</a:t>
            </a:fld>
            <a:endParaRPr lang="en-US"/>
          </a:p>
        </p:txBody>
      </p:sp>
      <p:sp>
        <p:nvSpPr>
          <p:cNvPr id="2" name="Rectangle 1"/>
          <p:cNvSpPr/>
          <p:nvPr/>
        </p:nvSpPr>
        <p:spPr>
          <a:xfrm>
            <a:off x="1185840" y="706320"/>
            <a:ext cx="4716360" cy="3537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07760" y="4478040"/>
            <a:ext cx="5670360" cy="4338360"/>
          </a:xfrm>
        </p:spPr>
        <p:txBody>
          <a:bodyPr>
            <a:spAutoFit/>
          </a:bodyPr>
          <a:lstStyle/>
          <a:p>
            <a:endParaRPr lang="en-US"/>
          </a:p>
        </p:txBody>
      </p:sp>
    </p:spTree>
    <p:extLst>
      <p:ext uri="{BB962C8B-B14F-4D97-AF65-F5344CB8AC3E}">
        <p14:creationId xmlns:p14="http://schemas.microsoft.com/office/powerpoint/2010/main" val="1764242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ph type="dt" idx="1"/>
          </p:nvPr>
        </p:nvSpPr>
        <p:spPr>
          <a:ln/>
        </p:spPr>
        <p:txBody>
          <a:bodyPr wrap="square" lIns="94320" tIns="47160" rIns="94320" bIns="47160" anchor="t" anchorCtr="0">
            <a:noAutofit/>
          </a:bodyPr>
          <a:lstStyle/>
          <a:p>
            <a:pPr lvl="0"/>
            <a:fld id="{A28609A8-30F6-4646-B44E-5545D10C6D6C}" type="datetime1">
              <a:rPr lang="en-US"/>
              <a:pPr lvl="0"/>
              <a:t>4/10/2015</a:t>
            </a:fld>
            <a:endParaRPr lang="en-US"/>
          </a:p>
        </p:txBody>
      </p:sp>
      <p:sp>
        <p:nvSpPr>
          <p:cNvPr id="7" name="Slide Number Placeholder 7"/>
          <p:cNvSpPr txBox="1">
            <a:spLocks noGrp="1"/>
          </p:cNvSpPr>
          <p:nvPr>
            <p:ph type="sldNum" sz="quarter" idx="5"/>
          </p:nvPr>
        </p:nvSpPr>
        <p:spPr>
          <a:ln/>
        </p:spPr>
        <p:txBody>
          <a:bodyPr wrap="square" lIns="94320" tIns="47160" rIns="94320" bIns="47160" anchor="b" anchorCtr="0">
            <a:noAutofit/>
          </a:bodyPr>
          <a:lstStyle/>
          <a:p>
            <a:pPr lvl="0"/>
            <a:fld id="{3960F5FF-5019-4B12-BE12-0D558BC3A1FA}" type="slidenum">
              <a:t>14</a:t>
            </a:fld>
            <a:endParaRPr lang="en-US"/>
          </a:p>
        </p:txBody>
      </p:sp>
      <p:sp>
        <p:nvSpPr>
          <p:cNvPr id="2" name="Rectangle 1"/>
          <p:cNvSpPr/>
          <p:nvPr/>
        </p:nvSpPr>
        <p:spPr>
          <a:xfrm>
            <a:off x="1185840" y="706320"/>
            <a:ext cx="4716360" cy="3537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07760" y="4478040"/>
            <a:ext cx="5670360" cy="4338360"/>
          </a:xfrm>
        </p:spPr>
        <p:txBody>
          <a:bodyPr>
            <a:spAutoFit/>
          </a:bodyPr>
          <a:lstStyle/>
          <a:p>
            <a:endParaRPr lang="en-US"/>
          </a:p>
        </p:txBody>
      </p:sp>
    </p:spTree>
    <p:extLst>
      <p:ext uri="{BB962C8B-B14F-4D97-AF65-F5344CB8AC3E}">
        <p14:creationId xmlns:p14="http://schemas.microsoft.com/office/powerpoint/2010/main" val="3673524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ph type="dt" idx="1"/>
          </p:nvPr>
        </p:nvSpPr>
        <p:spPr>
          <a:ln/>
        </p:spPr>
        <p:txBody>
          <a:bodyPr wrap="square" lIns="94320" tIns="47160" rIns="94320" bIns="47160" anchor="t" anchorCtr="0">
            <a:noAutofit/>
          </a:bodyPr>
          <a:lstStyle/>
          <a:p>
            <a:pPr lvl="0"/>
            <a:fld id="{A28609A8-30F6-4646-B44E-5545D10C6D6C}" type="datetime1">
              <a:rPr lang="en-US"/>
              <a:pPr lvl="0"/>
              <a:t>4/10/2015</a:t>
            </a:fld>
            <a:endParaRPr lang="en-US"/>
          </a:p>
        </p:txBody>
      </p:sp>
      <p:sp>
        <p:nvSpPr>
          <p:cNvPr id="7" name="Slide Number Placeholder 7"/>
          <p:cNvSpPr txBox="1">
            <a:spLocks noGrp="1"/>
          </p:cNvSpPr>
          <p:nvPr>
            <p:ph type="sldNum" sz="quarter" idx="5"/>
          </p:nvPr>
        </p:nvSpPr>
        <p:spPr>
          <a:ln/>
        </p:spPr>
        <p:txBody>
          <a:bodyPr wrap="square" lIns="94320" tIns="47160" rIns="94320" bIns="47160" anchor="b" anchorCtr="0">
            <a:noAutofit/>
          </a:bodyPr>
          <a:lstStyle/>
          <a:p>
            <a:pPr lvl="0"/>
            <a:fld id="{3960F5FF-5019-4B12-BE12-0D558BC3A1FA}" type="slidenum">
              <a:t>15</a:t>
            </a:fld>
            <a:endParaRPr lang="en-US"/>
          </a:p>
        </p:txBody>
      </p:sp>
      <p:sp>
        <p:nvSpPr>
          <p:cNvPr id="2" name="Rectangle 1"/>
          <p:cNvSpPr/>
          <p:nvPr/>
        </p:nvSpPr>
        <p:spPr>
          <a:xfrm>
            <a:off x="1185840" y="706320"/>
            <a:ext cx="4716360" cy="3537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07760" y="4478040"/>
            <a:ext cx="5670360" cy="4338360"/>
          </a:xfrm>
        </p:spPr>
        <p:txBody>
          <a:bodyPr>
            <a:spAutoFit/>
          </a:bodyPr>
          <a:lstStyle/>
          <a:p>
            <a:endParaRPr lang="en-US"/>
          </a:p>
        </p:txBody>
      </p:sp>
    </p:spTree>
    <p:extLst>
      <p:ext uri="{BB962C8B-B14F-4D97-AF65-F5344CB8AC3E}">
        <p14:creationId xmlns:p14="http://schemas.microsoft.com/office/powerpoint/2010/main" val="1963533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ph type="dt" idx="1"/>
          </p:nvPr>
        </p:nvSpPr>
        <p:spPr>
          <a:ln/>
        </p:spPr>
        <p:txBody>
          <a:bodyPr wrap="square" lIns="94320" tIns="47160" rIns="94320" bIns="47160" anchor="t" anchorCtr="0">
            <a:noAutofit/>
          </a:bodyPr>
          <a:lstStyle/>
          <a:p>
            <a:pPr lvl="0"/>
            <a:fld id="{A28609A8-30F6-4646-B44E-5545D10C6D6C}" type="datetime1">
              <a:rPr lang="en-US"/>
              <a:pPr lvl="0"/>
              <a:t>4/10/2015</a:t>
            </a:fld>
            <a:endParaRPr lang="en-US"/>
          </a:p>
        </p:txBody>
      </p:sp>
      <p:sp>
        <p:nvSpPr>
          <p:cNvPr id="7" name="Slide Number Placeholder 7"/>
          <p:cNvSpPr txBox="1">
            <a:spLocks noGrp="1"/>
          </p:cNvSpPr>
          <p:nvPr>
            <p:ph type="sldNum" sz="quarter" idx="5"/>
          </p:nvPr>
        </p:nvSpPr>
        <p:spPr>
          <a:ln/>
        </p:spPr>
        <p:txBody>
          <a:bodyPr wrap="square" lIns="94320" tIns="47160" rIns="94320" bIns="47160" anchor="b" anchorCtr="0">
            <a:noAutofit/>
          </a:bodyPr>
          <a:lstStyle/>
          <a:p>
            <a:pPr lvl="0"/>
            <a:fld id="{3960F5FF-5019-4B12-BE12-0D558BC3A1FA}" type="slidenum">
              <a:t>16</a:t>
            </a:fld>
            <a:endParaRPr lang="en-US"/>
          </a:p>
        </p:txBody>
      </p:sp>
      <p:sp>
        <p:nvSpPr>
          <p:cNvPr id="2" name="Rectangle 1"/>
          <p:cNvSpPr/>
          <p:nvPr/>
        </p:nvSpPr>
        <p:spPr>
          <a:xfrm>
            <a:off x="1185840" y="706320"/>
            <a:ext cx="4716360" cy="3537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07760" y="4478040"/>
            <a:ext cx="5670360" cy="4338360"/>
          </a:xfrm>
        </p:spPr>
        <p:txBody>
          <a:bodyPr>
            <a:spAutoFit/>
          </a:bodyPr>
          <a:lstStyle/>
          <a:p>
            <a:endParaRPr lang="en-US"/>
          </a:p>
        </p:txBody>
      </p:sp>
    </p:spTree>
    <p:extLst>
      <p:ext uri="{BB962C8B-B14F-4D97-AF65-F5344CB8AC3E}">
        <p14:creationId xmlns:p14="http://schemas.microsoft.com/office/powerpoint/2010/main" val="1794358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ph type="dt" idx="1"/>
          </p:nvPr>
        </p:nvSpPr>
        <p:spPr>
          <a:ln/>
        </p:spPr>
        <p:txBody>
          <a:bodyPr wrap="square" lIns="94320" tIns="47160" rIns="94320" bIns="47160" anchor="t" anchorCtr="0">
            <a:noAutofit/>
          </a:bodyPr>
          <a:lstStyle/>
          <a:p>
            <a:pPr lvl="0"/>
            <a:fld id="{A28609A8-30F6-4646-B44E-5545D10C6D6C}" type="datetime1">
              <a:rPr lang="en-US"/>
              <a:pPr lvl="0"/>
              <a:t>4/10/2015</a:t>
            </a:fld>
            <a:endParaRPr lang="en-US"/>
          </a:p>
        </p:txBody>
      </p:sp>
      <p:sp>
        <p:nvSpPr>
          <p:cNvPr id="7" name="Slide Number Placeholder 7"/>
          <p:cNvSpPr txBox="1">
            <a:spLocks noGrp="1"/>
          </p:cNvSpPr>
          <p:nvPr>
            <p:ph type="sldNum" sz="quarter" idx="5"/>
          </p:nvPr>
        </p:nvSpPr>
        <p:spPr>
          <a:ln/>
        </p:spPr>
        <p:txBody>
          <a:bodyPr wrap="square" lIns="94320" tIns="47160" rIns="94320" bIns="47160" anchor="b" anchorCtr="0">
            <a:noAutofit/>
          </a:bodyPr>
          <a:lstStyle/>
          <a:p>
            <a:pPr lvl="0"/>
            <a:fld id="{3960F5FF-5019-4B12-BE12-0D558BC3A1FA}" type="slidenum">
              <a:t>17</a:t>
            </a:fld>
            <a:endParaRPr lang="en-US"/>
          </a:p>
        </p:txBody>
      </p:sp>
      <p:sp>
        <p:nvSpPr>
          <p:cNvPr id="2" name="Rectangle 1"/>
          <p:cNvSpPr/>
          <p:nvPr/>
        </p:nvSpPr>
        <p:spPr>
          <a:xfrm>
            <a:off x="1185840" y="706320"/>
            <a:ext cx="4716360" cy="3537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07760" y="4478040"/>
            <a:ext cx="5670360" cy="4338360"/>
          </a:xfrm>
        </p:spPr>
        <p:txBody>
          <a:bodyPr>
            <a:spAutoFit/>
          </a:bodyPr>
          <a:lstStyle/>
          <a:p>
            <a:endParaRPr lang="en-US"/>
          </a:p>
        </p:txBody>
      </p:sp>
    </p:spTree>
    <p:extLst>
      <p:ext uri="{BB962C8B-B14F-4D97-AF65-F5344CB8AC3E}">
        <p14:creationId xmlns:p14="http://schemas.microsoft.com/office/powerpoint/2010/main" val="738903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ph type="dt" idx="1"/>
          </p:nvPr>
        </p:nvSpPr>
        <p:spPr>
          <a:ln/>
        </p:spPr>
        <p:txBody>
          <a:bodyPr wrap="square" lIns="94320" tIns="47160" rIns="94320" bIns="47160" anchor="t" anchorCtr="0">
            <a:noAutofit/>
          </a:bodyPr>
          <a:lstStyle/>
          <a:p>
            <a:pPr lvl="0"/>
            <a:fld id="{A28609A8-30F6-4646-B44E-5545D10C6D6C}" type="datetime1">
              <a:rPr lang="en-US"/>
              <a:pPr lvl="0"/>
              <a:t>4/10/2015</a:t>
            </a:fld>
            <a:endParaRPr lang="en-US"/>
          </a:p>
        </p:txBody>
      </p:sp>
      <p:sp>
        <p:nvSpPr>
          <p:cNvPr id="7" name="Slide Number Placeholder 7"/>
          <p:cNvSpPr txBox="1">
            <a:spLocks noGrp="1"/>
          </p:cNvSpPr>
          <p:nvPr>
            <p:ph type="sldNum" sz="quarter" idx="5"/>
          </p:nvPr>
        </p:nvSpPr>
        <p:spPr>
          <a:ln/>
        </p:spPr>
        <p:txBody>
          <a:bodyPr wrap="square" lIns="94320" tIns="47160" rIns="94320" bIns="47160" anchor="b" anchorCtr="0">
            <a:noAutofit/>
          </a:bodyPr>
          <a:lstStyle/>
          <a:p>
            <a:pPr lvl="0"/>
            <a:fld id="{3960F5FF-5019-4B12-BE12-0D558BC3A1FA}" type="slidenum">
              <a:t>18</a:t>
            </a:fld>
            <a:endParaRPr lang="en-US"/>
          </a:p>
        </p:txBody>
      </p:sp>
      <p:sp>
        <p:nvSpPr>
          <p:cNvPr id="2" name="Rectangle 1"/>
          <p:cNvSpPr/>
          <p:nvPr/>
        </p:nvSpPr>
        <p:spPr>
          <a:xfrm>
            <a:off x="1185840" y="706320"/>
            <a:ext cx="4716360" cy="3537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07760" y="4478040"/>
            <a:ext cx="5670360" cy="4338360"/>
          </a:xfrm>
        </p:spPr>
        <p:txBody>
          <a:bodyPr>
            <a:spAutoFit/>
          </a:bodyPr>
          <a:lstStyle/>
          <a:p>
            <a:endParaRPr lang="en-US"/>
          </a:p>
        </p:txBody>
      </p:sp>
    </p:spTree>
    <p:extLst>
      <p:ext uri="{BB962C8B-B14F-4D97-AF65-F5344CB8AC3E}">
        <p14:creationId xmlns:p14="http://schemas.microsoft.com/office/powerpoint/2010/main" val="715267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ph type="dt" idx="1"/>
          </p:nvPr>
        </p:nvSpPr>
        <p:spPr>
          <a:ln/>
        </p:spPr>
        <p:txBody>
          <a:bodyPr wrap="square" lIns="94320" tIns="47160" rIns="94320" bIns="47160" anchor="t" anchorCtr="0">
            <a:noAutofit/>
          </a:bodyPr>
          <a:lstStyle/>
          <a:p>
            <a:pPr lvl="0"/>
            <a:fld id="{A28609A8-30F6-4646-B44E-5545D10C6D6C}" type="datetime1">
              <a:rPr lang="en-US"/>
              <a:pPr lvl="0"/>
              <a:t>4/10/2015</a:t>
            </a:fld>
            <a:endParaRPr lang="en-US"/>
          </a:p>
        </p:txBody>
      </p:sp>
      <p:sp>
        <p:nvSpPr>
          <p:cNvPr id="7" name="Slide Number Placeholder 7"/>
          <p:cNvSpPr txBox="1">
            <a:spLocks noGrp="1"/>
          </p:cNvSpPr>
          <p:nvPr>
            <p:ph type="sldNum" sz="quarter" idx="5"/>
          </p:nvPr>
        </p:nvSpPr>
        <p:spPr>
          <a:ln/>
        </p:spPr>
        <p:txBody>
          <a:bodyPr wrap="square" lIns="94320" tIns="47160" rIns="94320" bIns="47160" anchor="b" anchorCtr="0">
            <a:noAutofit/>
          </a:bodyPr>
          <a:lstStyle/>
          <a:p>
            <a:pPr lvl="0"/>
            <a:fld id="{3960F5FF-5019-4B12-BE12-0D558BC3A1FA}" type="slidenum">
              <a:t>19</a:t>
            </a:fld>
            <a:endParaRPr lang="en-US"/>
          </a:p>
        </p:txBody>
      </p:sp>
      <p:sp>
        <p:nvSpPr>
          <p:cNvPr id="2" name="Rectangle 1"/>
          <p:cNvSpPr/>
          <p:nvPr/>
        </p:nvSpPr>
        <p:spPr>
          <a:xfrm>
            <a:off x="1185840" y="706320"/>
            <a:ext cx="4716360" cy="3537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07760" y="4478040"/>
            <a:ext cx="5670360" cy="4338360"/>
          </a:xfrm>
        </p:spPr>
        <p:txBody>
          <a:bodyPr>
            <a:spAutoFit/>
          </a:bodyPr>
          <a:lstStyle/>
          <a:p>
            <a:endParaRPr lang="en-US"/>
          </a:p>
        </p:txBody>
      </p:sp>
    </p:spTree>
    <p:extLst>
      <p:ext uri="{BB962C8B-B14F-4D97-AF65-F5344CB8AC3E}">
        <p14:creationId xmlns:p14="http://schemas.microsoft.com/office/powerpoint/2010/main" val="3184026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ph type="dt" idx="1"/>
          </p:nvPr>
        </p:nvSpPr>
        <p:spPr>
          <a:ln/>
        </p:spPr>
        <p:txBody>
          <a:bodyPr wrap="square" lIns="94320" tIns="47160" rIns="94320" bIns="47160" anchor="t" anchorCtr="0">
            <a:noAutofit/>
          </a:bodyPr>
          <a:lstStyle/>
          <a:p>
            <a:pPr lvl="0"/>
            <a:fld id="{A28609A8-30F6-4646-B44E-5545D10C6D6C}" type="datetime1">
              <a:rPr lang="en-US"/>
              <a:pPr lvl="0"/>
              <a:t>4/10/2015</a:t>
            </a:fld>
            <a:endParaRPr lang="en-US"/>
          </a:p>
        </p:txBody>
      </p:sp>
      <p:sp>
        <p:nvSpPr>
          <p:cNvPr id="7" name="Slide Number Placeholder 7"/>
          <p:cNvSpPr txBox="1">
            <a:spLocks noGrp="1"/>
          </p:cNvSpPr>
          <p:nvPr>
            <p:ph type="sldNum" sz="quarter" idx="5"/>
          </p:nvPr>
        </p:nvSpPr>
        <p:spPr>
          <a:ln/>
        </p:spPr>
        <p:txBody>
          <a:bodyPr wrap="square" lIns="94320" tIns="47160" rIns="94320" bIns="47160" anchor="b" anchorCtr="0">
            <a:noAutofit/>
          </a:bodyPr>
          <a:lstStyle/>
          <a:p>
            <a:pPr lvl="0"/>
            <a:fld id="{3960F5FF-5019-4B12-BE12-0D558BC3A1FA}" type="slidenum">
              <a:t>20</a:t>
            </a:fld>
            <a:endParaRPr lang="en-US"/>
          </a:p>
        </p:txBody>
      </p:sp>
      <p:sp>
        <p:nvSpPr>
          <p:cNvPr id="2" name="Rectangle 1"/>
          <p:cNvSpPr/>
          <p:nvPr/>
        </p:nvSpPr>
        <p:spPr>
          <a:xfrm>
            <a:off x="1185840" y="706320"/>
            <a:ext cx="4716360" cy="3537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07760" y="4478040"/>
            <a:ext cx="5670360" cy="4338360"/>
          </a:xfrm>
        </p:spPr>
        <p:txBody>
          <a:bodyPr>
            <a:spAutoFit/>
          </a:bodyPr>
          <a:lstStyle/>
          <a:p>
            <a:endParaRPr lang="en-US"/>
          </a:p>
        </p:txBody>
      </p:sp>
    </p:spTree>
    <p:extLst>
      <p:ext uri="{BB962C8B-B14F-4D97-AF65-F5344CB8AC3E}">
        <p14:creationId xmlns:p14="http://schemas.microsoft.com/office/powerpoint/2010/main" val="3956723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ph type="dt" idx="1"/>
          </p:nvPr>
        </p:nvSpPr>
        <p:spPr>
          <a:ln/>
        </p:spPr>
        <p:txBody>
          <a:bodyPr wrap="square" lIns="94320" tIns="47160" rIns="94320" bIns="47160" anchor="t" anchorCtr="0">
            <a:noAutofit/>
          </a:bodyPr>
          <a:lstStyle/>
          <a:p>
            <a:pPr lvl="0"/>
            <a:fld id="{A28609A8-30F6-4646-B44E-5545D10C6D6C}" type="datetime1">
              <a:rPr lang="en-US"/>
              <a:pPr lvl="0"/>
              <a:t>4/10/2015</a:t>
            </a:fld>
            <a:endParaRPr lang="en-US"/>
          </a:p>
        </p:txBody>
      </p:sp>
      <p:sp>
        <p:nvSpPr>
          <p:cNvPr id="7" name="Slide Number Placeholder 7"/>
          <p:cNvSpPr txBox="1">
            <a:spLocks noGrp="1"/>
          </p:cNvSpPr>
          <p:nvPr>
            <p:ph type="sldNum" sz="quarter" idx="5"/>
          </p:nvPr>
        </p:nvSpPr>
        <p:spPr>
          <a:ln/>
        </p:spPr>
        <p:txBody>
          <a:bodyPr wrap="square" lIns="94320" tIns="47160" rIns="94320" bIns="47160" anchor="b" anchorCtr="0">
            <a:noAutofit/>
          </a:bodyPr>
          <a:lstStyle/>
          <a:p>
            <a:pPr lvl="0"/>
            <a:fld id="{D4298434-5DF0-40E5-8443-E3E591A55E43}" type="slidenum">
              <a:t>3</a:t>
            </a:fld>
            <a:endParaRPr lang="en-US"/>
          </a:p>
        </p:txBody>
      </p:sp>
      <p:sp>
        <p:nvSpPr>
          <p:cNvPr id="2" name="Rectangle 1"/>
          <p:cNvSpPr/>
          <p:nvPr/>
        </p:nvSpPr>
        <p:spPr>
          <a:xfrm>
            <a:off x="1185840" y="706320"/>
            <a:ext cx="4716360" cy="3537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07760" y="4478040"/>
            <a:ext cx="5670360" cy="4338360"/>
          </a:xfrm>
        </p:spPr>
        <p:txBody>
          <a:bodyPr>
            <a:spAutoFit/>
          </a:bodyPr>
          <a:lstStyle/>
          <a:p>
            <a:endParaRPr lang="en-US"/>
          </a:p>
        </p:txBody>
      </p:sp>
    </p:spTree>
    <p:extLst>
      <p:ext uri="{BB962C8B-B14F-4D97-AF65-F5344CB8AC3E}">
        <p14:creationId xmlns:p14="http://schemas.microsoft.com/office/powerpoint/2010/main" val="2938593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ph type="dt" idx="1"/>
          </p:nvPr>
        </p:nvSpPr>
        <p:spPr>
          <a:ln/>
        </p:spPr>
        <p:txBody>
          <a:bodyPr wrap="square" lIns="94320" tIns="47160" rIns="94320" bIns="47160" anchor="t" anchorCtr="0">
            <a:noAutofit/>
          </a:bodyPr>
          <a:lstStyle/>
          <a:p>
            <a:pPr lvl="0"/>
            <a:fld id="{A28609A8-30F6-4646-B44E-5545D10C6D6C}" type="datetime1">
              <a:rPr lang="en-US"/>
              <a:pPr lvl="0"/>
              <a:t>4/10/2015</a:t>
            </a:fld>
            <a:endParaRPr lang="en-US"/>
          </a:p>
        </p:txBody>
      </p:sp>
      <p:sp>
        <p:nvSpPr>
          <p:cNvPr id="7" name="Slide Number Placeholder 7"/>
          <p:cNvSpPr txBox="1">
            <a:spLocks noGrp="1"/>
          </p:cNvSpPr>
          <p:nvPr>
            <p:ph type="sldNum" sz="quarter" idx="5"/>
          </p:nvPr>
        </p:nvSpPr>
        <p:spPr>
          <a:ln/>
        </p:spPr>
        <p:txBody>
          <a:bodyPr wrap="square" lIns="94320" tIns="47160" rIns="94320" bIns="47160" anchor="b" anchorCtr="0">
            <a:noAutofit/>
          </a:bodyPr>
          <a:lstStyle/>
          <a:p>
            <a:pPr lvl="0"/>
            <a:fld id="{3960F5FF-5019-4B12-BE12-0D558BC3A1FA}" type="slidenum">
              <a:t>21</a:t>
            </a:fld>
            <a:endParaRPr lang="en-US"/>
          </a:p>
        </p:txBody>
      </p:sp>
      <p:sp>
        <p:nvSpPr>
          <p:cNvPr id="2" name="Rectangle 1"/>
          <p:cNvSpPr/>
          <p:nvPr/>
        </p:nvSpPr>
        <p:spPr>
          <a:xfrm>
            <a:off x="1185840" y="706320"/>
            <a:ext cx="4716360" cy="3537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07760" y="4478040"/>
            <a:ext cx="5670360" cy="4338360"/>
          </a:xfrm>
        </p:spPr>
        <p:txBody>
          <a:bodyPr>
            <a:spAutoFit/>
          </a:bodyPr>
          <a:lstStyle/>
          <a:p>
            <a:endParaRPr lang="en-US"/>
          </a:p>
        </p:txBody>
      </p:sp>
    </p:spTree>
    <p:extLst>
      <p:ext uri="{BB962C8B-B14F-4D97-AF65-F5344CB8AC3E}">
        <p14:creationId xmlns:p14="http://schemas.microsoft.com/office/powerpoint/2010/main" val="600960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ph type="dt" idx="1"/>
          </p:nvPr>
        </p:nvSpPr>
        <p:spPr>
          <a:ln/>
        </p:spPr>
        <p:txBody>
          <a:bodyPr wrap="square" lIns="94320" tIns="47160" rIns="94320" bIns="47160" anchor="t" anchorCtr="0">
            <a:noAutofit/>
          </a:bodyPr>
          <a:lstStyle/>
          <a:p>
            <a:pPr lvl="0"/>
            <a:fld id="{A28609A8-30F6-4646-B44E-5545D10C6D6C}" type="datetime1">
              <a:rPr lang="en-US"/>
              <a:pPr lvl="0"/>
              <a:t>4/10/2015</a:t>
            </a:fld>
            <a:endParaRPr lang="en-US"/>
          </a:p>
        </p:txBody>
      </p:sp>
      <p:sp>
        <p:nvSpPr>
          <p:cNvPr id="7" name="Slide Number Placeholder 7"/>
          <p:cNvSpPr txBox="1">
            <a:spLocks noGrp="1"/>
          </p:cNvSpPr>
          <p:nvPr>
            <p:ph type="sldNum" sz="quarter" idx="5"/>
          </p:nvPr>
        </p:nvSpPr>
        <p:spPr>
          <a:ln/>
        </p:spPr>
        <p:txBody>
          <a:bodyPr wrap="square" lIns="94320" tIns="47160" rIns="94320" bIns="47160" anchor="b" anchorCtr="0">
            <a:noAutofit/>
          </a:bodyPr>
          <a:lstStyle/>
          <a:p>
            <a:pPr lvl="0"/>
            <a:fld id="{3960F5FF-5019-4B12-BE12-0D558BC3A1FA}" type="slidenum">
              <a:t>22</a:t>
            </a:fld>
            <a:endParaRPr lang="en-US"/>
          </a:p>
        </p:txBody>
      </p:sp>
      <p:sp>
        <p:nvSpPr>
          <p:cNvPr id="2" name="Rectangle 1"/>
          <p:cNvSpPr/>
          <p:nvPr/>
        </p:nvSpPr>
        <p:spPr>
          <a:xfrm>
            <a:off x="1185840" y="706320"/>
            <a:ext cx="4716360" cy="3537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07760" y="4478040"/>
            <a:ext cx="5670360" cy="4338360"/>
          </a:xfrm>
        </p:spPr>
        <p:txBody>
          <a:bodyPr>
            <a:spAutoFit/>
          </a:bodyPr>
          <a:lstStyle/>
          <a:p>
            <a:endParaRPr lang="en-US"/>
          </a:p>
        </p:txBody>
      </p:sp>
    </p:spTree>
    <p:extLst>
      <p:ext uri="{BB962C8B-B14F-4D97-AF65-F5344CB8AC3E}">
        <p14:creationId xmlns:p14="http://schemas.microsoft.com/office/powerpoint/2010/main" val="2372014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ph type="dt" idx="1"/>
          </p:nvPr>
        </p:nvSpPr>
        <p:spPr>
          <a:ln/>
        </p:spPr>
        <p:txBody>
          <a:bodyPr wrap="square" lIns="94320" tIns="47160" rIns="94320" bIns="47160" anchor="t" anchorCtr="0">
            <a:noAutofit/>
          </a:bodyPr>
          <a:lstStyle/>
          <a:p>
            <a:pPr lvl="0"/>
            <a:fld id="{A28609A8-30F6-4646-B44E-5545D10C6D6C}" type="datetime1">
              <a:rPr lang="en-US"/>
              <a:pPr lvl="0"/>
              <a:t>4/10/2015</a:t>
            </a:fld>
            <a:endParaRPr lang="en-US"/>
          </a:p>
        </p:txBody>
      </p:sp>
      <p:sp>
        <p:nvSpPr>
          <p:cNvPr id="7" name="Slide Number Placeholder 7"/>
          <p:cNvSpPr txBox="1">
            <a:spLocks noGrp="1"/>
          </p:cNvSpPr>
          <p:nvPr>
            <p:ph type="sldNum" sz="quarter" idx="5"/>
          </p:nvPr>
        </p:nvSpPr>
        <p:spPr>
          <a:ln/>
        </p:spPr>
        <p:txBody>
          <a:bodyPr wrap="square" lIns="94320" tIns="47160" rIns="94320" bIns="47160" anchor="b" anchorCtr="0">
            <a:noAutofit/>
          </a:bodyPr>
          <a:lstStyle/>
          <a:p>
            <a:pPr lvl="0"/>
            <a:fld id="{3960F5FF-5019-4B12-BE12-0D558BC3A1FA}" type="slidenum">
              <a:t>23</a:t>
            </a:fld>
            <a:endParaRPr lang="en-US"/>
          </a:p>
        </p:txBody>
      </p:sp>
      <p:sp>
        <p:nvSpPr>
          <p:cNvPr id="2" name="Rectangle 1"/>
          <p:cNvSpPr/>
          <p:nvPr/>
        </p:nvSpPr>
        <p:spPr>
          <a:xfrm>
            <a:off x="1185840" y="706320"/>
            <a:ext cx="4716360" cy="3537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07760" y="4478040"/>
            <a:ext cx="5670360" cy="4338360"/>
          </a:xfrm>
        </p:spPr>
        <p:txBody>
          <a:bodyPr>
            <a:spAutoFit/>
          </a:bodyPr>
          <a:lstStyle/>
          <a:p>
            <a:endParaRPr lang="en-US"/>
          </a:p>
        </p:txBody>
      </p:sp>
    </p:spTree>
    <p:extLst>
      <p:ext uri="{BB962C8B-B14F-4D97-AF65-F5344CB8AC3E}">
        <p14:creationId xmlns:p14="http://schemas.microsoft.com/office/powerpoint/2010/main" val="474412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ph type="dt" idx="1"/>
          </p:nvPr>
        </p:nvSpPr>
        <p:spPr>
          <a:ln/>
        </p:spPr>
        <p:txBody>
          <a:bodyPr wrap="square" lIns="94320" tIns="47160" rIns="94320" bIns="47160" anchor="t" anchorCtr="0">
            <a:noAutofit/>
          </a:bodyPr>
          <a:lstStyle/>
          <a:p>
            <a:pPr lvl="0"/>
            <a:fld id="{A28609A8-30F6-4646-B44E-5545D10C6D6C}" type="datetime1">
              <a:rPr lang="en-US"/>
              <a:pPr lvl="0"/>
              <a:t>4/10/2015</a:t>
            </a:fld>
            <a:endParaRPr lang="en-US"/>
          </a:p>
        </p:txBody>
      </p:sp>
      <p:sp>
        <p:nvSpPr>
          <p:cNvPr id="7" name="Slide Number Placeholder 7"/>
          <p:cNvSpPr txBox="1">
            <a:spLocks noGrp="1"/>
          </p:cNvSpPr>
          <p:nvPr>
            <p:ph type="sldNum" sz="quarter" idx="5"/>
          </p:nvPr>
        </p:nvSpPr>
        <p:spPr>
          <a:ln/>
        </p:spPr>
        <p:txBody>
          <a:bodyPr wrap="square" lIns="94320" tIns="47160" rIns="94320" bIns="47160" anchor="b" anchorCtr="0">
            <a:noAutofit/>
          </a:bodyPr>
          <a:lstStyle/>
          <a:p>
            <a:pPr lvl="0"/>
            <a:fld id="{3960F5FF-5019-4B12-BE12-0D558BC3A1FA}" type="slidenum">
              <a:t>24</a:t>
            </a:fld>
            <a:endParaRPr lang="en-US"/>
          </a:p>
        </p:txBody>
      </p:sp>
      <p:sp>
        <p:nvSpPr>
          <p:cNvPr id="2" name="Rectangle 1"/>
          <p:cNvSpPr/>
          <p:nvPr/>
        </p:nvSpPr>
        <p:spPr>
          <a:xfrm>
            <a:off x="1185840" y="706320"/>
            <a:ext cx="4716360" cy="3537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07760" y="4478040"/>
            <a:ext cx="5670360" cy="4338360"/>
          </a:xfrm>
        </p:spPr>
        <p:txBody>
          <a:bodyPr>
            <a:spAutoFit/>
          </a:bodyPr>
          <a:lstStyle/>
          <a:p>
            <a:endParaRPr lang="en-US"/>
          </a:p>
        </p:txBody>
      </p:sp>
    </p:spTree>
    <p:extLst>
      <p:ext uri="{BB962C8B-B14F-4D97-AF65-F5344CB8AC3E}">
        <p14:creationId xmlns:p14="http://schemas.microsoft.com/office/powerpoint/2010/main" val="1992606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ph type="dt" idx="1"/>
          </p:nvPr>
        </p:nvSpPr>
        <p:spPr>
          <a:ln/>
        </p:spPr>
        <p:txBody>
          <a:bodyPr wrap="square" lIns="94320" tIns="47160" rIns="94320" bIns="47160" anchor="t" anchorCtr="0">
            <a:noAutofit/>
          </a:bodyPr>
          <a:lstStyle/>
          <a:p>
            <a:pPr lvl="0"/>
            <a:fld id="{A28609A8-30F6-4646-B44E-5545D10C6D6C}" type="datetime1">
              <a:rPr lang="en-US"/>
              <a:pPr lvl="0"/>
              <a:t>4/10/2015</a:t>
            </a:fld>
            <a:endParaRPr lang="en-US"/>
          </a:p>
        </p:txBody>
      </p:sp>
      <p:sp>
        <p:nvSpPr>
          <p:cNvPr id="7" name="Slide Number Placeholder 7"/>
          <p:cNvSpPr txBox="1">
            <a:spLocks noGrp="1"/>
          </p:cNvSpPr>
          <p:nvPr>
            <p:ph type="sldNum" sz="quarter" idx="5"/>
          </p:nvPr>
        </p:nvSpPr>
        <p:spPr>
          <a:ln/>
        </p:spPr>
        <p:txBody>
          <a:bodyPr wrap="square" lIns="94320" tIns="47160" rIns="94320" bIns="47160" anchor="b" anchorCtr="0">
            <a:noAutofit/>
          </a:bodyPr>
          <a:lstStyle/>
          <a:p>
            <a:pPr lvl="0"/>
            <a:fld id="{3960F5FF-5019-4B12-BE12-0D558BC3A1FA}" type="slidenum">
              <a:t>25</a:t>
            </a:fld>
            <a:endParaRPr lang="en-US"/>
          </a:p>
        </p:txBody>
      </p:sp>
      <p:sp>
        <p:nvSpPr>
          <p:cNvPr id="2" name="Rectangle 1"/>
          <p:cNvSpPr/>
          <p:nvPr/>
        </p:nvSpPr>
        <p:spPr>
          <a:xfrm>
            <a:off x="1185840" y="706320"/>
            <a:ext cx="4716360" cy="3537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07760" y="4478040"/>
            <a:ext cx="5670360" cy="4338360"/>
          </a:xfrm>
        </p:spPr>
        <p:txBody>
          <a:bodyPr>
            <a:spAutoFit/>
          </a:bodyPr>
          <a:lstStyle/>
          <a:p>
            <a:endParaRPr lang="en-US"/>
          </a:p>
        </p:txBody>
      </p:sp>
    </p:spTree>
    <p:extLst>
      <p:ext uri="{BB962C8B-B14F-4D97-AF65-F5344CB8AC3E}">
        <p14:creationId xmlns:p14="http://schemas.microsoft.com/office/powerpoint/2010/main" val="2031471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ph type="dt" idx="1"/>
          </p:nvPr>
        </p:nvSpPr>
        <p:spPr>
          <a:ln/>
        </p:spPr>
        <p:txBody>
          <a:bodyPr wrap="square" lIns="94320" tIns="47160" rIns="94320" bIns="47160" anchor="t" anchorCtr="0">
            <a:noAutofit/>
          </a:bodyPr>
          <a:lstStyle/>
          <a:p>
            <a:pPr lvl="0"/>
            <a:fld id="{A28609A8-30F6-4646-B44E-5545D10C6D6C}" type="datetime1">
              <a:rPr lang="en-US"/>
              <a:pPr lvl="0"/>
              <a:t>4/10/2015</a:t>
            </a:fld>
            <a:endParaRPr lang="en-US"/>
          </a:p>
        </p:txBody>
      </p:sp>
      <p:sp>
        <p:nvSpPr>
          <p:cNvPr id="7" name="Slide Number Placeholder 7"/>
          <p:cNvSpPr txBox="1">
            <a:spLocks noGrp="1"/>
          </p:cNvSpPr>
          <p:nvPr>
            <p:ph type="sldNum" sz="quarter" idx="5"/>
          </p:nvPr>
        </p:nvSpPr>
        <p:spPr>
          <a:ln/>
        </p:spPr>
        <p:txBody>
          <a:bodyPr wrap="square" lIns="94320" tIns="47160" rIns="94320" bIns="47160" anchor="b" anchorCtr="0">
            <a:noAutofit/>
          </a:bodyPr>
          <a:lstStyle/>
          <a:p>
            <a:pPr lvl="0"/>
            <a:fld id="{3960F5FF-5019-4B12-BE12-0D558BC3A1FA}" type="slidenum">
              <a:t>26</a:t>
            </a:fld>
            <a:endParaRPr lang="en-US"/>
          </a:p>
        </p:txBody>
      </p:sp>
      <p:sp>
        <p:nvSpPr>
          <p:cNvPr id="2" name="Rectangle 1"/>
          <p:cNvSpPr/>
          <p:nvPr/>
        </p:nvSpPr>
        <p:spPr>
          <a:xfrm>
            <a:off x="1185840" y="706320"/>
            <a:ext cx="4716360" cy="3537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07760" y="4478040"/>
            <a:ext cx="5670360" cy="4338360"/>
          </a:xfrm>
        </p:spPr>
        <p:txBody>
          <a:bodyPr>
            <a:spAutoFit/>
          </a:bodyPr>
          <a:lstStyle/>
          <a:p>
            <a:endParaRPr lang="en-US"/>
          </a:p>
        </p:txBody>
      </p:sp>
    </p:spTree>
    <p:extLst>
      <p:ext uri="{BB962C8B-B14F-4D97-AF65-F5344CB8AC3E}">
        <p14:creationId xmlns:p14="http://schemas.microsoft.com/office/powerpoint/2010/main" val="901386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ph type="dt" idx="1"/>
          </p:nvPr>
        </p:nvSpPr>
        <p:spPr>
          <a:ln/>
        </p:spPr>
        <p:txBody>
          <a:bodyPr wrap="square" lIns="94320" tIns="47160" rIns="94320" bIns="47160" anchor="t" anchorCtr="0">
            <a:noAutofit/>
          </a:bodyPr>
          <a:lstStyle/>
          <a:p>
            <a:pPr lvl="0"/>
            <a:fld id="{A28609A8-30F6-4646-B44E-5545D10C6D6C}" type="datetime1">
              <a:rPr lang="en-US"/>
              <a:pPr lvl="0"/>
              <a:t>4/10/2015</a:t>
            </a:fld>
            <a:endParaRPr lang="en-US"/>
          </a:p>
        </p:txBody>
      </p:sp>
      <p:sp>
        <p:nvSpPr>
          <p:cNvPr id="7" name="Slide Number Placeholder 7"/>
          <p:cNvSpPr txBox="1">
            <a:spLocks noGrp="1"/>
          </p:cNvSpPr>
          <p:nvPr>
            <p:ph type="sldNum" sz="quarter" idx="5"/>
          </p:nvPr>
        </p:nvSpPr>
        <p:spPr>
          <a:ln/>
        </p:spPr>
        <p:txBody>
          <a:bodyPr wrap="square" lIns="94320" tIns="47160" rIns="94320" bIns="47160" anchor="b" anchorCtr="0">
            <a:noAutofit/>
          </a:bodyPr>
          <a:lstStyle/>
          <a:p>
            <a:pPr lvl="0"/>
            <a:fld id="{3960F5FF-5019-4B12-BE12-0D558BC3A1FA}" type="slidenum">
              <a:t>27</a:t>
            </a:fld>
            <a:endParaRPr lang="en-US"/>
          </a:p>
        </p:txBody>
      </p:sp>
      <p:sp>
        <p:nvSpPr>
          <p:cNvPr id="2" name="Rectangle 1"/>
          <p:cNvSpPr/>
          <p:nvPr/>
        </p:nvSpPr>
        <p:spPr>
          <a:xfrm>
            <a:off x="1185840" y="706320"/>
            <a:ext cx="4716360" cy="3537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07760" y="4478040"/>
            <a:ext cx="5670360" cy="4338360"/>
          </a:xfrm>
        </p:spPr>
        <p:txBody>
          <a:bodyPr>
            <a:spAutoFit/>
          </a:bodyPr>
          <a:lstStyle/>
          <a:p>
            <a:endParaRPr lang="en-US"/>
          </a:p>
        </p:txBody>
      </p:sp>
    </p:spTree>
    <p:extLst>
      <p:ext uri="{BB962C8B-B14F-4D97-AF65-F5344CB8AC3E}">
        <p14:creationId xmlns:p14="http://schemas.microsoft.com/office/powerpoint/2010/main" val="1804775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ph type="dt" idx="1"/>
          </p:nvPr>
        </p:nvSpPr>
        <p:spPr>
          <a:ln/>
        </p:spPr>
        <p:txBody>
          <a:bodyPr wrap="square" lIns="94320" tIns="47160" rIns="94320" bIns="47160" anchor="t" anchorCtr="0">
            <a:noAutofit/>
          </a:bodyPr>
          <a:lstStyle/>
          <a:p>
            <a:pPr lvl="0"/>
            <a:fld id="{A28609A8-30F6-4646-B44E-5545D10C6D6C}" type="datetime1">
              <a:rPr lang="en-US"/>
              <a:pPr lvl="0"/>
              <a:t>4/10/2015</a:t>
            </a:fld>
            <a:endParaRPr lang="en-US"/>
          </a:p>
        </p:txBody>
      </p:sp>
      <p:sp>
        <p:nvSpPr>
          <p:cNvPr id="7" name="Slide Number Placeholder 7"/>
          <p:cNvSpPr txBox="1">
            <a:spLocks noGrp="1"/>
          </p:cNvSpPr>
          <p:nvPr>
            <p:ph type="sldNum" sz="quarter" idx="5"/>
          </p:nvPr>
        </p:nvSpPr>
        <p:spPr>
          <a:ln/>
        </p:spPr>
        <p:txBody>
          <a:bodyPr wrap="square" lIns="94320" tIns="47160" rIns="94320" bIns="47160" anchor="b" anchorCtr="0">
            <a:noAutofit/>
          </a:bodyPr>
          <a:lstStyle/>
          <a:p>
            <a:pPr lvl="0"/>
            <a:fld id="{3960F5FF-5019-4B12-BE12-0D558BC3A1FA}" type="slidenum">
              <a:t>28</a:t>
            </a:fld>
            <a:endParaRPr lang="en-US"/>
          </a:p>
        </p:txBody>
      </p:sp>
      <p:sp>
        <p:nvSpPr>
          <p:cNvPr id="2" name="Rectangle 1"/>
          <p:cNvSpPr/>
          <p:nvPr/>
        </p:nvSpPr>
        <p:spPr>
          <a:xfrm>
            <a:off x="1185840" y="706320"/>
            <a:ext cx="4716360" cy="3537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07760" y="4478040"/>
            <a:ext cx="5670360" cy="4338360"/>
          </a:xfrm>
        </p:spPr>
        <p:txBody>
          <a:bodyPr>
            <a:spAutoFit/>
          </a:bodyPr>
          <a:lstStyle/>
          <a:p>
            <a:endParaRPr lang="en-US"/>
          </a:p>
        </p:txBody>
      </p:sp>
    </p:spTree>
    <p:extLst>
      <p:ext uri="{BB962C8B-B14F-4D97-AF65-F5344CB8AC3E}">
        <p14:creationId xmlns:p14="http://schemas.microsoft.com/office/powerpoint/2010/main" val="3298302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ph type="dt" idx="1"/>
          </p:nvPr>
        </p:nvSpPr>
        <p:spPr>
          <a:ln/>
        </p:spPr>
        <p:txBody>
          <a:bodyPr wrap="square" lIns="94320" tIns="47160" rIns="94320" bIns="47160" anchor="t" anchorCtr="0">
            <a:noAutofit/>
          </a:bodyPr>
          <a:lstStyle/>
          <a:p>
            <a:pPr lvl="0"/>
            <a:fld id="{A28609A8-30F6-4646-B44E-5545D10C6D6C}" type="datetime1">
              <a:rPr lang="en-US"/>
              <a:pPr lvl="0"/>
              <a:t>4/10/2015</a:t>
            </a:fld>
            <a:endParaRPr lang="en-US"/>
          </a:p>
        </p:txBody>
      </p:sp>
      <p:sp>
        <p:nvSpPr>
          <p:cNvPr id="7" name="Slide Number Placeholder 7"/>
          <p:cNvSpPr txBox="1">
            <a:spLocks noGrp="1"/>
          </p:cNvSpPr>
          <p:nvPr>
            <p:ph type="sldNum" sz="quarter" idx="5"/>
          </p:nvPr>
        </p:nvSpPr>
        <p:spPr>
          <a:ln/>
        </p:spPr>
        <p:txBody>
          <a:bodyPr wrap="square" lIns="94320" tIns="47160" rIns="94320" bIns="47160" anchor="b" anchorCtr="0">
            <a:noAutofit/>
          </a:bodyPr>
          <a:lstStyle/>
          <a:p>
            <a:pPr lvl="0"/>
            <a:fld id="{3960F5FF-5019-4B12-BE12-0D558BC3A1FA}" type="slidenum">
              <a:t>29</a:t>
            </a:fld>
            <a:endParaRPr lang="en-US"/>
          </a:p>
        </p:txBody>
      </p:sp>
      <p:sp>
        <p:nvSpPr>
          <p:cNvPr id="2" name="Rectangle 1"/>
          <p:cNvSpPr/>
          <p:nvPr/>
        </p:nvSpPr>
        <p:spPr>
          <a:xfrm>
            <a:off x="1185840" y="706320"/>
            <a:ext cx="4716360" cy="3537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07760" y="4478040"/>
            <a:ext cx="5670360" cy="4338360"/>
          </a:xfrm>
        </p:spPr>
        <p:txBody>
          <a:bodyPr>
            <a:spAutoFit/>
          </a:bodyPr>
          <a:lstStyle/>
          <a:p>
            <a:endParaRPr lang="en-US"/>
          </a:p>
        </p:txBody>
      </p:sp>
    </p:spTree>
    <p:extLst>
      <p:ext uri="{BB962C8B-B14F-4D97-AF65-F5344CB8AC3E}">
        <p14:creationId xmlns:p14="http://schemas.microsoft.com/office/powerpoint/2010/main" val="3869441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ph type="dt" idx="1"/>
          </p:nvPr>
        </p:nvSpPr>
        <p:spPr>
          <a:ln/>
        </p:spPr>
        <p:txBody>
          <a:bodyPr wrap="square" lIns="94320" tIns="47160" rIns="94320" bIns="47160" anchor="t" anchorCtr="0">
            <a:noAutofit/>
          </a:bodyPr>
          <a:lstStyle/>
          <a:p>
            <a:pPr lvl="0"/>
            <a:fld id="{A28609A8-30F6-4646-B44E-5545D10C6D6C}" type="datetime1">
              <a:rPr lang="en-US"/>
              <a:pPr lvl="0"/>
              <a:t>4/10/2015</a:t>
            </a:fld>
            <a:endParaRPr lang="en-US"/>
          </a:p>
        </p:txBody>
      </p:sp>
      <p:sp>
        <p:nvSpPr>
          <p:cNvPr id="7" name="Slide Number Placeholder 7"/>
          <p:cNvSpPr txBox="1">
            <a:spLocks noGrp="1"/>
          </p:cNvSpPr>
          <p:nvPr>
            <p:ph type="sldNum" sz="quarter" idx="5"/>
          </p:nvPr>
        </p:nvSpPr>
        <p:spPr>
          <a:ln/>
        </p:spPr>
        <p:txBody>
          <a:bodyPr wrap="square" lIns="94320" tIns="47160" rIns="94320" bIns="47160" anchor="b" anchorCtr="0">
            <a:noAutofit/>
          </a:bodyPr>
          <a:lstStyle/>
          <a:p>
            <a:pPr lvl="0"/>
            <a:fld id="{3960F5FF-5019-4B12-BE12-0D558BC3A1FA}" type="slidenum">
              <a:t>30</a:t>
            </a:fld>
            <a:endParaRPr lang="en-US"/>
          </a:p>
        </p:txBody>
      </p:sp>
      <p:sp>
        <p:nvSpPr>
          <p:cNvPr id="2" name="Rectangle 1"/>
          <p:cNvSpPr/>
          <p:nvPr/>
        </p:nvSpPr>
        <p:spPr>
          <a:xfrm>
            <a:off x="1185840" y="706320"/>
            <a:ext cx="4716360" cy="3537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07760" y="4478040"/>
            <a:ext cx="5670360" cy="4338360"/>
          </a:xfrm>
        </p:spPr>
        <p:txBody>
          <a:bodyPr>
            <a:spAutoFit/>
          </a:bodyPr>
          <a:lstStyle/>
          <a:p>
            <a:endParaRPr lang="en-US"/>
          </a:p>
        </p:txBody>
      </p:sp>
    </p:spTree>
    <p:extLst>
      <p:ext uri="{BB962C8B-B14F-4D97-AF65-F5344CB8AC3E}">
        <p14:creationId xmlns:p14="http://schemas.microsoft.com/office/powerpoint/2010/main" val="4233737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ph type="dt" idx="1"/>
          </p:nvPr>
        </p:nvSpPr>
        <p:spPr>
          <a:ln/>
        </p:spPr>
        <p:txBody>
          <a:bodyPr wrap="square" lIns="94320" tIns="47160" rIns="94320" bIns="47160" anchor="t" anchorCtr="0">
            <a:noAutofit/>
          </a:bodyPr>
          <a:lstStyle/>
          <a:p>
            <a:pPr lvl="0"/>
            <a:fld id="{A28609A8-30F6-4646-B44E-5545D10C6D6C}" type="datetime1">
              <a:rPr lang="en-US"/>
              <a:pPr lvl="0"/>
              <a:t>4/10/2015</a:t>
            </a:fld>
            <a:endParaRPr lang="en-US"/>
          </a:p>
        </p:txBody>
      </p:sp>
      <p:sp>
        <p:nvSpPr>
          <p:cNvPr id="7" name="Slide Number Placeholder 7"/>
          <p:cNvSpPr txBox="1">
            <a:spLocks noGrp="1"/>
          </p:cNvSpPr>
          <p:nvPr>
            <p:ph type="sldNum" sz="quarter" idx="5"/>
          </p:nvPr>
        </p:nvSpPr>
        <p:spPr>
          <a:ln/>
        </p:spPr>
        <p:txBody>
          <a:bodyPr wrap="square" lIns="94320" tIns="47160" rIns="94320" bIns="47160" anchor="b" anchorCtr="0">
            <a:noAutofit/>
          </a:bodyPr>
          <a:lstStyle/>
          <a:p>
            <a:pPr lvl="0"/>
            <a:fld id="{D4298434-5DF0-40E5-8443-E3E591A55E43}" type="slidenum">
              <a:t>4</a:t>
            </a:fld>
            <a:endParaRPr lang="en-US"/>
          </a:p>
        </p:txBody>
      </p:sp>
      <p:sp>
        <p:nvSpPr>
          <p:cNvPr id="2" name="Rectangle 1"/>
          <p:cNvSpPr/>
          <p:nvPr/>
        </p:nvSpPr>
        <p:spPr>
          <a:xfrm>
            <a:off x="1185840" y="706320"/>
            <a:ext cx="4716360" cy="3537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07760" y="4478040"/>
            <a:ext cx="5670360" cy="4338360"/>
          </a:xfrm>
        </p:spPr>
        <p:txBody>
          <a:bodyPr>
            <a:spAutoFit/>
          </a:bodyPr>
          <a:lstStyle/>
          <a:p>
            <a:r>
              <a:rPr lang="en-US" dirty="0" smtClean="0"/>
              <a:t>I mentioned my</a:t>
            </a:r>
            <a:r>
              <a:rPr lang="en-US" baseline="0" dirty="0" smtClean="0"/>
              <a:t> 5 years as an Episcopalian. </a:t>
            </a:r>
            <a:endParaRPr lang="en-US" dirty="0"/>
          </a:p>
        </p:txBody>
      </p:sp>
    </p:spTree>
    <p:extLst>
      <p:ext uri="{BB962C8B-B14F-4D97-AF65-F5344CB8AC3E}">
        <p14:creationId xmlns:p14="http://schemas.microsoft.com/office/powerpoint/2010/main" val="1088016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ph type="dt" idx="1"/>
          </p:nvPr>
        </p:nvSpPr>
        <p:spPr>
          <a:ln/>
        </p:spPr>
        <p:txBody>
          <a:bodyPr wrap="square" lIns="94320" tIns="47160" rIns="94320" bIns="47160" anchor="t" anchorCtr="0">
            <a:noAutofit/>
          </a:bodyPr>
          <a:lstStyle/>
          <a:p>
            <a:pPr lvl="0"/>
            <a:fld id="{A28609A8-30F6-4646-B44E-5545D10C6D6C}" type="datetime1">
              <a:rPr lang="en-US"/>
              <a:pPr lvl="0"/>
              <a:t>4/10/2015</a:t>
            </a:fld>
            <a:endParaRPr lang="en-US"/>
          </a:p>
        </p:txBody>
      </p:sp>
      <p:sp>
        <p:nvSpPr>
          <p:cNvPr id="7" name="Slide Number Placeholder 7"/>
          <p:cNvSpPr txBox="1">
            <a:spLocks noGrp="1"/>
          </p:cNvSpPr>
          <p:nvPr>
            <p:ph type="sldNum" sz="quarter" idx="5"/>
          </p:nvPr>
        </p:nvSpPr>
        <p:spPr>
          <a:ln/>
        </p:spPr>
        <p:txBody>
          <a:bodyPr wrap="square" lIns="94320" tIns="47160" rIns="94320" bIns="47160" anchor="b" anchorCtr="0">
            <a:noAutofit/>
          </a:bodyPr>
          <a:lstStyle/>
          <a:p>
            <a:pPr lvl="0"/>
            <a:fld id="{3960F5FF-5019-4B12-BE12-0D558BC3A1FA}" type="slidenum">
              <a:t>31</a:t>
            </a:fld>
            <a:endParaRPr lang="en-US"/>
          </a:p>
        </p:txBody>
      </p:sp>
      <p:sp>
        <p:nvSpPr>
          <p:cNvPr id="2" name="Rectangle 1"/>
          <p:cNvSpPr/>
          <p:nvPr/>
        </p:nvSpPr>
        <p:spPr>
          <a:xfrm>
            <a:off x="1185840" y="706320"/>
            <a:ext cx="4716360" cy="3537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07760" y="4478040"/>
            <a:ext cx="5670360" cy="4338360"/>
          </a:xfrm>
        </p:spPr>
        <p:txBody>
          <a:bodyPr>
            <a:spAutoFit/>
          </a:bodyPr>
          <a:lstStyle/>
          <a:p>
            <a:endParaRPr lang="en-US"/>
          </a:p>
        </p:txBody>
      </p:sp>
    </p:spTree>
    <p:extLst>
      <p:ext uri="{BB962C8B-B14F-4D97-AF65-F5344CB8AC3E}">
        <p14:creationId xmlns:p14="http://schemas.microsoft.com/office/powerpoint/2010/main" val="1863323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ph type="dt" idx="1"/>
          </p:nvPr>
        </p:nvSpPr>
        <p:spPr>
          <a:ln/>
        </p:spPr>
        <p:txBody>
          <a:bodyPr wrap="square" lIns="94320" tIns="47160" rIns="94320" bIns="47160" anchor="t" anchorCtr="0">
            <a:noAutofit/>
          </a:bodyPr>
          <a:lstStyle/>
          <a:p>
            <a:pPr lvl="0"/>
            <a:fld id="{A28609A8-30F6-4646-B44E-5545D10C6D6C}" type="datetime1">
              <a:rPr lang="en-US"/>
              <a:pPr lvl="0"/>
              <a:t>4/10/2015</a:t>
            </a:fld>
            <a:endParaRPr lang="en-US"/>
          </a:p>
        </p:txBody>
      </p:sp>
      <p:sp>
        <p:nvSpPr>
          <p:cNvPr id="7" name="Slide Number Placeholder 7"/>
          <p:cNvSpPr txBox="1">
            <a:spLocks noGrp="1"/>
          </p:cNvSpPr>
          <p:nvPr>
            <p:ph type="sldNum" sz="quarter" idx="5"/>
          </p:nvPr>
        </p:nvSpPr>
        <p:spPr>
          <a:ln/>
        </p:spPr>
        <p:txBody>
          <a:bodyPr wrap="square" lIns="94320" tIns="47160" rIns="94320" bIns="47160" anchor="b" anchorCtr="0">
            <a:noAutofit/>
          </a:bodyPr>
          <a:lstStyle/>
          <a:p>
            <a:pPr lvl="0"/>
            <a:fld id="{D4298434-5DF0-40E5-8443-E3E591A55E43}" type="slidenum">
              <a:t>32</a:t>
            </a:fld>
            <a:endParaRPr lang="en-US"/>
          </a:p>
        </p:txBody>
      </p:sp>
      <p:sp>
        <p:nvSpPr>
          <p:cNvPr id="2" name="Rectangle 1"/>
          <p:cNvSpPr/>
          <p:nvPr/>
        </p:nvSpPr>
        <p:spPr>
          <a:xfrm>
            <a:off x="1185840" y="706320"/>
            <a:ext cx="4716360" cy="3537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07760" y="4478040"/>
            <a:ext cx="5670360" cy="4338360"/>
          </a:xfrm>
        </p:spPr>
        <p:txBody>
          <a:bodyPr>
            <a:spAutoFit/>
          </a:bodyPr>
          <a:lstStyle/>
          <a:p>
            <a:endParaRPr lang="en-US"/>
          </a:p>
        </p:txBody>
      </p:sp>
    </p:spTree>
    <p:extLst>
      <p:ext uri="{BB962C8B-B14F-4D97-AF65-F5344CB8AC3E}">
        <p14:creationId xmlns:p14="http://schemas.microsoft.com/office/powerpoint/2010/main" val="22204027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ph type="dt" idx="1"/>
          </p:nvPr>
        </p:nvSpPr>
        <p:spPr>
          <a:ln/>
        </p:spPr>
        <p:txBody>
          <a:bodyPr wrap="square" lIns="94320" tIns="47160" rIns="94320" bIns="47160" anchor="t" anchorCtr="0">
            <a:noAutofit/>
          </a:bodyPr>
          <a:lstStyle/>
          <a:p>
            <a:pPr lvl="0"/>
            <a:fld id="{A28609A8-30F6-4646-B44E-5545D10C6D6C}" type="datetime1">
              <a:rPr lang="en-US"/>
              <a:pPr lvl="0"/>
              <a:t>4/10/2015</a:t>
            </a:fld>
            <a:endParaRPr lang="en-US"/>
          </a:p>
        </p:txBody>
      </p:sp>
      <p:sp>
        <p:nvSpPr>
          <p:cNvPr id="7" name="Slide Number Placeholder 7"/>
          <p:cNvSpPr txBox="1">
            <a:spLocks noGrp="1"/>
          </p:cNvSpPr>
          <p:nvPr>
            <p:ph type="sldNum" sz="quarter" idx="5"/>
          </p:nvPr>
        </p:nvSpPr>
        <p:spPr>
          <a:ln/>
        </p:spPr>
        <p:txBody>
          <a:bodyPr wrap="square" lIns="94320" tIns="47160" rIns="94320" bIns="47160" anchor="b" anchorCtr="0">
            <a:noAutofit/>
          </a:bodyPr>
          <a:lstStyle/>
          <a:p>
            <a:pPr lvl="0"/>
            <a:fld id="{D4298434-5DF0-40E5-8443-E3E591A55E43}" type="slidenum">
              <a:t>33</a:t>
            </a:fld>
            <a:endParaRPr lang="en-US"/>
          </a:p>
        </p:txBody>
      </p:sp>
      <p:sp>
        <p:nvSpPr>
          <p:cNvPr id="2" name="Rectangle 1"/>
          <p:cNvSpPr/>
          <p:nvPr/>
        </p:nvSpPr>
        <p:spPr>
          <a:xfrm>
            <a:off x="1185840" y="706320"/>
            <a:ext cx="4716360" cy="3537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07760" y="4478040"/>
            <a:ext cx="5670360" cy="4338360"/>
          </a:xfrm>
        </p:spPr>
        <p:txBody>
          <a:bodyPr>
            <a:spAutoFit/>
          </a:bodyPr>
          <a:lstStyle/>
          <a:p>
            <a:endParaRPr lang="en-US"/>
          </a:p>
        </p:txBody>
      </p:sp>
    </p:spTree>
    <p:extLst>
      <p:ext uri="{BB962C8B-B14F-4D97-AF65-F5344CB8AC3E}">
        <p14:creationId xmlns:p14="http://schemas.microsoft.com/office/powerpoint/2010/main" val="9882158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ph type="dt" idx="1"/>
          </p:nvPr>
        </p:nvSpPr>
        <p:spPr>
          <a:ln/>
        </p:spPr>
        <p:txBody>
          <a:bodyPr wrap="square" lIns="94320" tIns="47160" rIns="94320" bIns="47160" anchor="t" anchorCtr="0">
            <a:noAutofit/>
          </a:bodyPr>
          <a:lstStyle/>
          <a:p>
            <a:pPr lvl="0"/>
            <a:fld id="{A28609A8-30F6-4646-B44E-5545D10C6D6C}" type="datetime1">
              <a:rPr lang="en-US"/>
              <a:pPr lvl="0"/>
              <a:t>4/10/2015</a:t>
            </a:fld>
            <a:endParaRPr lang="en-US"/>
          </a:p>
        </p:txBody>
      </p:sp>
      <p:sp>
        <p:nvSpPr>
          <p:cNvPr id="7" name="Slide Number Placeholder 7"/>
          <p:cNvSpPr txBox="1">
            <a:spLocks noGrp="1"/>
          </p:cNvSpPr>
          <p:nvPr>
            <p:ph type="sldNum" sz="quarter" idx="5"/>
          </p:nvPr>
        </p:nvSpPr>
        <p:spPr>
          <a:ln/>
        </p:spPr>
        <p:txBody>
          <a:bodyPr wrap="square" lIns="94320" tIns="47160" rIns="94320" bIns="47160" anchor="b" anchorCtr="0">
            <a:noAutofit/>
          </a:bodyPr>
          <a:lstStyle/>
          <a:p>
            <a:pPr lvl="0"/>
            <a:fld id="{3960F5FF-5019-4B12-BE12-0D558BC3A1FA}" type="slidenum">
              <a:t>34</a:t>
            </a:fld>
            <a:endParaRPr lang="en-US"/>
          </a:p>
        </p:txBody>
      </p:sp>
      <p:sp>
        <p:nvSpPr>
          <p:cNvPr id="2" name="Rectangle 1"/>
          <p:cNvSpPr/>
          <p:nvPr/>
        </p:nvSpPr>
        <p:spPr>
          <a:xfrm>
            <a:off x="1185840" y="706320"/>
            <a:ext cx="4716360" cy="3537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07760" y="4478040"/>
            <a:ext cx="5670360" cy="4338360"/>
          </a:xfrm>
        </p:spPr>
        <p:txBody>
          <a:bodyPr>
            <a:spAutoFit/>
          </a:bodyPr>
          <a:lstStyle/>
          <a:p>
            <a:endParaRPr lang="en-US"/>
          </a:p>
        </p:txBody>
      </p:sp>
    </p:spTree>
    <p:extLst>
      <p:ext uri="{BB962C8B-B14F-4D97-AF65-F5344CB8AC3E}">
        <p14:creationId xmlns:p14="http://schemas.microsoft.com/office/powerpoint/2010/main" val="499818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ph type="dt" idx="1"/>
          </p:nvPr>
        </p:nvSpPr>
        <p:spPr>
          <a:ln/>
        </p:spPr>
        <p:txBody>
          <a:bodyPr wrap="square" lIns="94320" tIns="47160" rIns="94320" bIns="47160" anchor="t" anchorCtr="0">
            <a:noAutofit/>
          </a:bodyPr>
          <a:lstStyle/>
          <a:p>
            <a:pPr lvl="0"/>
            <a:fld id="{A28609A8-30F6-4646-B44E-5545D10C6D6C}" type="datetime1">
              <a:rPr lang="en-US"/>
              <a:pPr lvl="0"/>
              <a:t>4/10/2015</a:t>
            </a:fld>
            <a:endParaRPr lang="en-US"/>
          </a:p>
        </p:txBody>
      </p:sp>
      <p:sp>
        <p:nvSpPr>
          <p:cNvPr id="7" name="Slide Number Placeholder 7"/>
          <p:cNvSpPr txBox="1">
            <a:spLocks noGrp="1"/>
          </p:cNvSpPr>
          <p:nvPr>
            <p:ph type="sldNum" sz="quarter" idx="5"/>
          </p:nvPr>
        </p:nvSpPr>
        <p:spPr>
          <a:ln/>
        </p:spPr>
        <p:txBody>
          <a:bodyPr wrap="square" lIns="94320" tIns="47160" rIns="94320" bIns="47160" anchor="b" anchorCtr="0">
            <a:noAutofit/>
          </a:bodyPr>
          <a:lstStyle/>
          <a:p>
            <a:pPr lvl="0"/>
            <a:fld id="{3960F5FF-5019-4B12-BE12-0D558BC3A1FA}" type="slidenum">
              <a:t>35</a:t>
            </a:fld>
            <a:endParaRPr lang="en-US"/>
          </a:p>
        </p:txBody>
      </p:sp>
      <p:sp>
        <p:nvSpPr>
          <p:cNvPr id="2" name="Rectangle 1"/>
          <p:cNvSpPr/>
          <p:nvPr/>
        </p:nvSpPr>
        <p:spPr>
          <a:xfrm>
            <a:off x="1185840" y="706320"/>
            <a:ext cx="4716360" cy="3537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07760" y="4478040"/>
            <a:ext cx="5670360" cy="4338360"/>
          </a:xfrm>
        </p:spPr>
        <p:txBody>
          <a:bodyPr>
            <a:spAutoFit/>
          </a:bodyPr>
          <a:lstStyle/>
          <a:p>
            <a:endParaRPr lang="en-US"/>
          </a:p>
        </p:txBody>
      </p:sp>
    </p:spTree>
    <p:extLst>
      <p:ext uri="{BB962C8B-B14F-4D97-AF65-F5344CB8AC3E}">
        <p14:creationId xmlns:p14="http://schemas.microsoft.com/office/powerpoint/2010/main" val="11979328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ph type="dt" idx="1"/>
          </p:nvPr>
        </p:nvSpPr>
        <p:spPr>
          <a:ln/>
        </p:spPr>
        <p:txBody>
          <a:bodyPr wrap="square" lIns="94320" tIns="47160" rIns="94320" bIns="47160" anchor="t" anchorCtr="0">
            <a:noAutofit/>
          </a:bodyPr>
          <a:lstStyle/>
          <a:p>
            <a:pPr lvl="0"/>
            <a:fld id="{A28609A8-30F6-4646-B44E-5545D10C6D6C}" type="datetime1">
              <a:rPr lang="en-US"/>
              <a:pPr lvl="0"/>
              <a:t>4/10/2015</a:t>
            </a:fld>
            <a:endParaRPr lang="en-US"/>
          </a:p>
        </p:txBody>
      </p:sp>
      <p:sp>
        <p:nvSpPr>
          <p:cNvPr id="7" name="Slide Number Placeholder 7"/>
          <p:cNvSpPr txBox="1">
            <a:spLocks noGrp="1"/>
          </p:cNvSpPr>
          <p:nvPr>
            <p:ph type="sldNum" sz="quarter" idx="5"/>
          </p:nvPr>
        </p:nvSpPr>
        <p:spPr>
          <a:ln/>
        </p:spPr>
        <p:txBody>
          <a:bodyPr wrap="square" lIns="94320" tIns="47160" rIns="94320" bIns="47160" anchor="b" anchorCtr="0">
            <a:noAutofit/>
          </a:bodyPr>
          <a:lstStyle/>
          <a:p>
            <a:pPr lvl="0"/>
            <a:fld id="{3960F5FF-5019-4B12-BE12-0D558BC3A1FA}" type="slidenum">
              <a:t>36</a:t>
            </a:fld>
            <a:endParaRPr lang="en-US"/>
          </a:p>
        </p:txBody>
      </p:sp>
      <p:sp>
        <p:nvSpPr>
          <p:cNvPr id="2" name="Rectangle 1"/>
          <p:cNvSpPr/>
          <p:nvPr/>
        </p:nvSpPr>
        <p:spPr>
          <a:xfrm>
            <a:off x="1185840" y="706320"/>
            <a:ext cx="4716360" cy="3537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07760" y="4478040"/>
            <a:ext cx="5670360" cy="4338360"/>
          </a:xfrm>
        </p:spPr>
        <p:txBody>
          <a:bodyPr>
            <a:spAutoFit/>
          </a:bodyPr>
          <a:lstStyle/>
          <a:p>
            <a:endParaRPr lang="en-US"/>
          </a:p>
        </p:txBody>
      </p:sp>
    </p:spTree>
    <p:extLst>
      <p:ext uri="{BB962C8B-B14F-4D97-AF65-F5344CB8AC3E}">
        <p14:creationId xmlns:p14="http://schemas.microsoft.com/office/powerpoint/2010/main" val="14517847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ph type="dt" idx="1"/>
          </p:nvPr>
        </p:nvSpPr>
        <p:spPr>
          <a:ln/>
        </p:spPr>
        <p:txBody>
          <a:bodyPr wrap="square" lIns="94320" tIns="47160" rIns="94320" bIns="47160" anchor="t" anchorCtr="0">
            <a:noAutofit/>
          </a:bodyPr>
          <a:lstStyle/>
          <a:p>
            <a:pPr lvl="0"/>
            <a:fld id="{A28609A8-30F6-4646-B44E-5545D10C6D6C}" type="datetime1">
              <a:rPr lang="en-US"/>
              <a:pPr lvl="0"/>
              <a:t>4/10/2015</a:t>
            </a:fld>
            <a:endParaRPr lang="en-US"/>
          </a:p>
        </p:txBody>
      </p:sp>
      <p:sp>
        <p:nvSpPr>
          <p:cNvPr id="7" name="Slide Number Placeholder 7"/>
          <p:cNvSpPr txBox="1">
            <a:spLocks noGrp="1"/>
          </p:cNvSpPr>
          <p:nvPr>
            <p:ph type="sldNum" sz="quarter" idx="5"/>
          </p:nvPr>
        </p:nvSpPr>
        <p:spPr>
          <a:ln/>
        </p:spPr>
        <p:txBody>
          <a:bodyPr wrap="square" lIns="94320" tIns="47160" rIns="94320" bIns="47160" anchor="b" anchorCtr="0">
            <a:noAutofit/>
          </a:bodyPr>
          <a:lstStyle/>
          <a:p>
            <a:pPr lvl="0"/>
            <a:fld id="{3960F5FF-5019-4B12-BE12-0D558BC3A1FA}" type="slidenum">
              <a:t>37</a:t>
            </a:fld>
            <a:endParaRPr lang="en-US"/>
          </a:p>
        </p:txBody>
      </p:sp>
      <p:sp>
        <p:nvSpPr>
          <p:cNvPr id="2" name="Rectangle 1"/>
          <p:cNvSpPr/>
          <p:nvPr/>
        </p:nvSpPr>
        <p:spPr>
          <a:xfrm>
            <a:off x="1185840" y="706320"/>
            <a:ext cx="4716360" cy="3537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07760" y="4478040"/>
            <a:ext cx="5670360" cy="4338360"/>
          </a:xfrm>
        </p:spPr>
        <p:txBody>
          <a:bodyPr>
            <a:spAutoFit/>
          </a:bodyPr>
          <a:lstStyle/>
          <a:p>
            <a:endParaRPr lang="en-US"/>
          </a:p>
        </p:txBody>
      </p:sp>
    </p:spTree>
    <p:extLst>
      <p:ext uri="{BB962C8B-B14F-4D97-AF65-F5344CB8AC3E}">
        <p14:creationId xmlns:p14="http://schemas.microsoft.com/office/powerpoint/2010/main" val="7436172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ph type="dt" idx="1"/>
          </p:nvPr>
        </p:nvSpPr>
        <p:spPr>
          <a:ln/>
        </p:spPr>
        <p:txBody>
          <a:bodyPr wrap="square" lIns="94320" tIns="47160" rIns="94320" bIns="47160" anchor="t" anchorCtr="0">
            <a:noAutofit/>
          </a:bodyPr>
          <a:lstStyle/>
          <a:p>
            <a:pPr lvl="0"/>
            <a:fld id="{A28609A8-30F6-4646-B44E-5545D10C6D6C}" type="datetime1">
              <a:rPr lang="en-US"/>
              <a:pPr lvl="0"/>
              <a:t>4/10/2015</a:t>
            </a:fld>
            <a:endParaRPr lang="en-US"/>
          </a:p>
        </p:txBody>
      </p:sp>
      <p:sp>
        <p:nvSpPr>
          <p:cNvPr id="7" name="Slide Number Placeholder 7"/>
          <p:cNvSpPr txBox="1">
            <a:spLocks noGrp="1"/>
          </p:cNvSpPr>
          <p:nvPr>
            <p:ph type="sldNum" sz="quarter" idx="5"/>
          </p:nvPr>
        </p:nvSpPr>
        <p:spPr>
          <a:ln/>
        </p:spPr>
        <p:txBody>
          <a:bodyPr wrap="square" lIns="94320" tIns="47160" rIns="94320" bIns="47160" anchor="b" anchorCtr="0">
            <a:noAutofit/>
          </a:bodyPr>
          <a:lstStyle/>
          <a:p>
            <a:pPr lvl="0"/>
            <a:fld id="{3960F5FF-5019-4B12-BE12-0D558BC3A1FA}" type="slidenum">
              <a:t>38</a:t>
            </a:fld>
            <a:endParaRPr lang="en-US"/>
          </a:p>
        </p:txBody>
      </p:sp>
      <p:sp>
        <p:nvSpPr>
          <p:cNvPr id="2" name="Rectangle 1"/>
          <p:cNvSpPr/>
          <p:nvPr/>
        </p:nvSpPr>
        <p:spPr>
          <a:xfrm>
            <a:off x="1185840" y="706320"/>
            <a:ext cx="4716360" cy="3537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07760" y="4478040"/>
            <a:ext cx="5670360" cy="4338360"/>
          </a:xfrm>
        </p:spPr>
        <p:txBody>
          <a:bodyPr>
            <a:spAutoFit/>
          </a:bodyPr>
          <a:lstStyle/>
          <a:p>
            <a:endParaRPr lang="en-US"/>
          </a:p>
        </p:txBody>
      </p:sp>
    </p:spTree>
    <p:extLst>
      <p:ext uri="{BB962C8B-B14F-4D97-AF65-F5344CB8AC3E}">
        <p14:creationId xmlns:p14="http://schemas.microsoft.com/office/powerpoint/2010/main" val="40889583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ph type="dt" idx="1"/>
          </p:nvPr>
        </p:nvSpPr>
        <p:spPr>
          <a:ln/>
        </p:spPr>
        <p:txBody>
          <a:bodyPr wrap="square" lIns="94320" tIns="47160" rIns="94320" bIns="47160" anchor="t" anchorCtr="0">
            <a:noAutofit/>
          </a:bodyPr>
          <a:lstStyle/>
          <a:p>
            <a:pPr lvl="0"/>
            <a:fld id="{A28609A8-30F6-4646-B44E-5545D10C6D6C}" type="datetime1">
              <a:rPr lang="en-US"/>
              <a:pPr lvl="0"/>
              <a:t>4/10/2015</a:t>
            </a:fld>
            <a:endParaRPr lang="en-US"/>
          </a:p>
        </p:txBody>
      </p:sp>
      <p:sp>
        <p:nvSpPr>
          <p:cNvPr id="7" name="Slide Number Placeholder 7"/>
          <p:cNvSpPr txBox="1">
            <a:spLocks noGrp="1"/>
          </p:cNvSpPr>
          <p:nvPr>
            <p:ph type="sldNum" sz="quarter" idx="5"/>
          </p:nvPr>
        </p:nvSpPr>
        <p:spPr>
          <a:ln/>
        </p:spPr>
        <p:txBody>
          <a:bodyPr wrap="square" lIns="94320" tIns="47160" rIns="94320" bIns="47160" anchor="b" anchorCtr="0">
            <a:noAutofit/>
          </a:bodyPr>
          <a:lstStyle/>
          <a:p>
            <a:pPr lvl="0"/>
            <a:fld id="{3960F5FF-5019-4B12-BE12-0D558BC3A1FA}" type="slidenum">
              <a:t>39</a:t>
            </a:fld>
            <a:endParaRPr lang="en-US"/>
          </a:p>
        </p:txBody>
      </p:sp>
      <p:sp>
        <p:nvSpPr>
          <p:cNvPr id="2" name="Rectangle 1"/>
          <p:cNvSpPr/>
          <p:nvPr/>
        </p:nvSpPr>
        <p:spPr>
          <a:xfrm>
            <a:off x="1185840" y="706320"/>
            <a:ext cx="4716360" cy="3537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07760" y="4478040"/>
            <a:ext cx="5670360" cy="4338360"/>
          </a:xfrm>
        </p:spPr>
        <p:txBody>
          <a:bodyPr>
            <a:spAutoFit/>
          </a:bodyPr>
          <a:lstStyle/>
          <a:p>
            <a:endParaRPr lang="en-US"/>
          </a:p>
        </p:txBody>
      </p:sp>
    </p:spTree>
    <p:extLst>
      <p:ext uri="{BB962C8B-B14F-4D97-AF65-F5344CB8AC3E}">
        <p14:creationId xmlns:p14="http://schemas.microsoft.com/office/powerpoint/2010/main" val="15723806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ph type="dt" idx="1"/>
          </p:nvPr>
        </p:nvSpPr>
        <p:spPr>
          <a:ln/>
        </p:spPr>
        <p:txBody>
          <a:bodyPr wrap="square" lIns="94320" tIns="47160" rIns="94320" bIns="47160" anchor="t" anchorCtr="0">
            <a:noAutofit/>
          </a:bodyPr>
          <a:lstStyle/>
          <a:p>
            <a:pPr lvl="0"/>
            <a:fld id="{A28609A8-30F6-4646-B44E-5545D10C6D6C}" type="datetime1">
              <a:rPr lang="en-US"/>
              <a:pPr lvl="0"/>
              <a:t>4/10/2015</a:t>
            </a:fld>
            <a:endParaRPr lang="en-US"/>
          </a:p>
        </p:txBody>
      </p:sp>
      <p:sp>
        <p:nvSpPr>
          <p:cNvPr id="7" name="Slide Number Placeholder 7"/>
          <p:cNvSpPr txBox="1">
            <a:spLocks noGrp="1"/>
          </p:cNvSpPr>
          <p:nvPr>
            <p:ph type="sldNum" sz="quarter" idx="5"/>
          </p:nvPr>
        </p:nvSpPr>
        <p:spPr>
          <a:ln/>
        </p:spPr>
        <p:txBody>
          <a:bodyPr wrap="square" lIns="94320" tIns="47160" rIns="94320" bIns="47160" anchor="b" anchorCtr="0">
            <a:noAutofit/>
          </a:bodyPr>
          <a:lstStyle/>
          <a:p>
            <a:pPr lvl="0"/>
            <a:fld id="{751D15C7-0466-4B3B-91DD-0A1BCD976885}" type="slidenum">
              <a:t>40</a:t>
            </a:fld>
            <a:endParaRPr lang="en-US"/>
          </a:p>
        </p:txBody>
      </p:sp>
      <p:sp>
        <p:nvSpPr>
          <p:cNvPr id="2" name="Rectangle 1"/>
          <p:cNvSpPr/>
          <p:nvPr/>
        </p:nvSpPr>
        <p:spPr>
          <a:xfrm>
            <a:off x="1185840" y="706320"/>
            <a:ext cx="4716360" cy="3537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07760" y="4478040"/>
            <a:ext cx="5670360" cy="4244040"/>
          </a:xfrm>
        </p:spPr>
        <p:txBody>
          <a:bodyPr lIns="0" tIns="0" rIns="0" bIns="0">
            <a:spAutoFit/>
          </a:bodyPr>
          <a:lstStyle/>
          <a:p>
            <a:r>
              <a:rPr lang="en-US" kern="1200" dirty="0" smtClean="0"/>
              <a:t>God has done and is doing His part to save you. Have</a:t>
            </a:r>
            <a:r>
              <a:rPr lang="en-US" kern="1200" baseline="0" dirty="0" smtClean="0"/>
              <a:t> you done, are you doing your part? There is yet time while there is life and breath. </a:t>
            </a:r>
            <a:endParaRPr lang="en-US" kern="1200" dirty="0"/>
          </a:p>
        </p:txBody>
      </p:sp>
    </p:spTree>
    <p:extLst>
      <p:ext uri="{BB962C8B-B14F-4D97-AF65-F5344CB8AC3E}">
        <p14:creationId xmlns:p14="http://schemas.microsoft.com/office/powerpoint/2010/main" val="3328801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ph type="dt" idx="1"/>
          </p:nvPr>
        </p:nvSpPr>
        <p:spPr>
          <a:ln/>
        </p:spPr>
        <p:txBody>
          <a:bodyPr wrap="square" lIns="94320" tIns="47160" rIns="94320" bIns="47160" anchor="t" anchorCtr="0">
            <a:noAutofit/>
          </a:bodyPr>
          <a:lstStyle/>
          <a:p>
            <a:pPr lvl="0"/>
            <a:fld id="{A28609A8-30F6-4646-B44E-5545D10C6D6C}" type="datetime1">
              <a:rPr lang="en-US"/>
              <a:pPr lvl="0"/>
              <a:t>4/10/2015</a:t>
            </a:fld>
            <a:endParaRPr lang="en-US"/>
          </a:p>
        </p:txBody>
      </p:sp>
      <p:sp>
        <p:nvSpPr>
          <p:cNvPr id="7" name="Slide Number Placeholder 7"/>
          <p:cNvSpPr txBox="1">
            <a:spLocks noGrp="1"/>
          </p:cNvSpPr>
          <p:nvPr>
            <p:ph type="sldNum" sz="quarter" idx="5"/>
          </p:nvPr>
        </p:nvSpPr>
        <p:spPr>
          <a:ln/>
        </p:spPr>
        <p:txBody>
          <a:bodyPr wrap="square" lIns="94320" tIns="47160" rIns="94320" bIns="47160" anchor="b" anchorCtr="0">
            <a:noAutofit/>
          </a:bodyPr>
          <a:lstStyle/>
          <a:p>
            <a:pPr lvl="0"/>
            <a:fld id="{D4298434-5DF0-40E5-8443-E3E591A55E43}" type="slidenum">
              <a:t>5</a:t>
            </a:fld>
            <a:endParaRPr lang="en-US"/>
          </a:p>
        </p:txBody>
      </p:sp>
      <p:sp>
        <p:nvSpPr>
          <p:cNvPr id="2" name="Rectangle 1"/>
          <p:cNvSpPr/>
          <p:nvPr/>
        </p:nvSpPr>
        <p:spPr>
          <a:xfrm>
            <a:off x="1185840" y="706320"/>
            <a:ext cx="4716360" cy="3537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07760" y="4478040"/>
            <a:ext cx="5670360" cy="4338360"/>
          </a:xfrm>
        </p:spPr>
        <p:txBody>
          <a:bodyPr>
            <a:spAutoFit/>
          </a:bodyPr>
          <a:lstStyle/>
          <a:p>
            <a:r>
              <a:rPr lang="en-US" dirty="0" smtClean="0"/>
              <a:t>354-430 AD wrote Confessions and City of God. His thoughts profoundly influenced</a:t>
            </a:r>
            <a:r>
              <a:rPr lang="en-US" baseline="0" dirty="0" smtClean="0"/>
              <a:t> the medieval worldview.</a:t>
            </a:r>
            <a:endParaRPr lang="en-US" dirty="0"/>
          </a:p>
        </p:txBody>
      </p:sp>
    </p:spTree>
    <p:extLst>
      <p:ext uri="{BB962C8B-B14F-4D97-AF65-F5344CB8AC3E}">
        <p14:creationId xmlns:p14="http://schemas.microsoft.com/office/powerpoint/2010/main" val="552703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ph type="dt" idx="1"/>
          </p:nvPr>
        </p:nvSpPr>
        <p:spPr>
          <a:ln/>
        </p:spPr>
        <p:txBody>
          <a:bodyPr wrap="square" lIns="94320" tIns="47160" rIns="94320" bIns="47160" anchor="t" anchorCtr="0">
            <a:noAutofit/>
          </a:bodyPr>
          <a:lstStyle/>
          <a:p>
            <a:pPr lvl="0"/>
            <a:fld id="{A28609A8-30F6-4646-B44E-5545D10C6D6C}" type="datetime1">
              <a:rPr lang="en-US"/>
              <a:pPr lvl="0"/>
              <a:t>4/10/2015</a:t>
            </a:fld>
            <a:endParaRPr lang="en-US"/>
          </a:p>
        </p:txBody>
      </p:sp>
      <p:sp>
        <p:nvSpPr>
          <p:cNvPr id="7" name="Slide Number Placeholder 7"/>
          <p:cNvSpPr txBox="1">
            <a:spLocks noGrp="1"/>
          </p:cNvSpPr>
          <p:nvPr>
            <p:ph type="sldNum" sz="quarter" idx="5"/>
          </p:nvPr>
        </p:nvSpPr>
        <p:spPr>
          <a:ln/>
        </p:spPr>
        <p:txBody>
          <a:bodyPr wrap="square" lIns="94320" tIns="47160" rIns="94320" bIns="47160" anchor="b" anchorCtr="0">
            <a:noAutofit/>
          </a:bodyPr>
          <a:lstStyle/>
          <a:p>
            <a:pPr lvl="0"/>
            <a:fld id="{D4298434-5DF0-40E5-8443-E3E591A55E43}" type="slidenum">
              <a:t>6</a:t>
            </a:fld>
            <a:endParaRPr lang="en-US"/>
          </a:p>
        </p:txBody>
      </p:sp>
      <p:sp>
        <p:nvSpPr>
          <p:cNvPr id="2" name="Rectangle 1"/>
          <p:cNvSpPr/>
          <p:nvPr/>
        </p:nvSpPr>
        <p:spPr>
          <a:xfrm>
            <a:off x="1185840" y="706320"/>
            <a:ext cx="4716360" cy="3537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07760" y="4478040"/>
            <a:ext cx="5670360" cy="4338360"/>
          </a:xfrm>
        </p:spPr>
        <p:txBody>
          <a:bodyPr>
            <a:spAutoFit/>
          </a:bodyPr>
          <a:lstStyle/>
          <a:p>
            <a:r>
              <a:rPr lang="en-US" dirty="0" smtClean="0"/>
              <a:t>Battle lines</a:t>
            </a:r>
            <a:r>
              <a:rPr lang="en-US" baseline="0" dirty="0" smtClean="0"/>
              <a:t> were drawn in the 4</a:t>
            </a:r>
            <a:r>
              <a:rPr lang="en-US" baseline="30000" dirty="0" smtClean="0"/>
              <a:t>th</a:t>
            </a:r>
            <a:r>
              <a:rPr lang="en-US" baseline="0" dirty="0" smtClean="0"/>
              <a:t> century AD.</a:t>
            </a:r>
            <a:endParaRPr lang="en-US" dirty="0"/>
          </a:p>
        </p:txBody>
      </p:sp>
    </p:spTree>
    <p:extLst>
      <p:ext uri="{BB962C8B-B14F-4D97-AF65-F5344CB8AC3E}">
        <p14:creationId xmlns:p14="http://schemas.microsoft.com/office/powerpoint/2010/main" val="221457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ph type="dt" idx="1"/>
          </p:nvPr>
        </p:nvSpPr>
        <p:spPr>
          <a:ln/>
        </p:spPr>
        <p:txBody>
          <a:bodyPr wrap="square" lIns="94320" tIns="47160" rIns="94320" bIns="47160" anchor="t" anchorCtr="0">
            <a:noAutofit/>
          </a:bodyPr>
          <a:lstStyle/>
          <a:p>
            <a:pPr lvl="0"/>
            <a:fld id="{A28609A8-30F6-4646-B44E-5545D10C6D6C}" type="datetime1">
              <a:rPr lang="en-US"/>
              <a:pPr lvl="0"/>
              <a:t>4/10/2015</a:t>
            </a:fld>
            <a:endParaRPr lang="en-US"/>
          </a:p>
        </p:txBody>
      </p:sp>
      <p:sp>
        <p:nvSpPr>
          <p:cNvPr id="7" name="Slide Number Placeholder 7"/>
          <p:cNvSpPr txBox="1">
            <a:spLocks noGrp="1"/>
          </p:cNvSpPr>
          <p:nvPr>
            <p:ph type="sldNum" sz="quarter" idx="5"/>
          </p:nvPr>
        </p:nvSpPr>
        <p:spPr>
          <a:ln/>
        </p:spPr>
        <p:txBody>
          <a:bodyPr wrap="square" lIns="94320" tIns="47160" rIns="94320" bIns="47160" anchor="b" anchorCtr="0">
            <a:noAutofit/>
          </a:bodyPr>
          <a:lstStyle/>
          <a:p>
            <a:pPr lvl="0"/>
            <a:fld id="{D4298434-5DF0-40E5-8443-E3E591A55E43}" type="slidenum">
              <a:t>7</a:t>
            </a:fld>
            <a:endParaRPr lang="en-US"/>
          </a:p>
        </p:txBody>
      </p:sp>
      <p:sp>
        <p:nvSpPr>
          <p:cNvPr id="2" name="Rectangle 1"/>
          <p:cNvSpPr/>
          <p:nvPr/>
        </p:nvSpPr>
        <p:spPr>
          <a:xfrm>
            <a:off x="1185840" y="706320"/>
            <a:ext cx="4716360" cy="3537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07760" y="4478040"/>
            <a:ext cx="5670360" cy="4338360"/>
          </a:xfrm>
        </p:spPr>
        <p:txBody>
          <a:bodyPr>
            <a:spAutoFit/>
          </a:bodyPr>
          <a:lstStyle/>
          <a:p>
            <a:r>
              <a:rPr lang="en-US" dirty="0" smtClean="0"/>
              <a:t>Debate continued</a:t>
            </a:r>
            <a:r>
              <a:rPr lang="en-US" baseline="0" dirty="0" smtClean="0"/>
              <a:t> in the 17</a:t>
            </a:r>
            <a:r>
              <a:rPr lang="en-US" baseline="30000" dirty="0" smtClean="0"/>
              <a:t>th</a:t>
            </a:r>
            <a:r>
              <a:rPr lang="en-US" baseline="0" dirty="0" smtClean="0"/>
              <a:t> century AD.</a:t>
            </a:r>
            <a:endParaRPr lang="en-US" dirty="0"/>
          </a:p>
        </p:txBody>
      </p:sp>
    </p:spTree>
    <p:extLst>
      <p:ext uri="{BB962C8B-B14F-4D97-AF65-F5344CB8AC3E}">
        <p14:creationId xmlns:p14="http://schemas.microsoft.com/office/powerpoint/2010/main" val="3247386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ph type="dt" idx="1"/>
          </p:nvPr>
        </p:nvSpPr>
        <p:spPr>
          <a:ln/>
        </p:spPr>
        <p:txBody>
          <a:bodyPr wrap="square" lIns="94320" tIns="47160" rIns="94320" bIns="47160" anchor="t" anchorCtr="0">
            <a:noAutofit/>
          </a:bodyPr>
          <a:lstStyle/>
          <a:p>
            <a:pPr lvl="0"/>
            <a:fld id="{A28609A8-30F6-4646-B44E-5545D10C6D6C}" type="datetime1">
              <a:rPr lang="en-US"/>
              <a:pPr lvl="0"/>
              <a:t>4/10/2015</a:t>
            </a:fld>
            <a:endParaRPr lang="en-US"/>
          </a:p>
        </p:txBody>
      </p:sp>
      <p:sp>
        <p:nvSpPr>
          <p:cNvPr id="7" name="Slide Number Placeholder 7"/>
          <p:cNvSpPr txBox="1">
            <a:spLocks noGrp="1"/>
          </p:cNvSpPr>
          <p:nvPr>
            <p:ph type="sldNum" sz="quarter" idx="5"/>
          </p:nvPr>
        </p:nvSpPr>
        <p:spPr>
          <a:ln/>
        </p:spPr>
        <p:txBody>
          <a:bodyPr wrap="square" lIns="94320" tIns="47160" rIns="94320" bIns="47160" anchor="b" anchorCtr="0">
            <a:noAutofit/>
          </a:bodyPr>
          <a:lstStyle/>
          <a:p>
            <a:pPr lvl="0"/>
            <a:fld id="{D4298434-5DF0-40E5-8443-E3E591A55E43}" type="slidenum">
              <a:t>8</a:t>
            </a:fld>
            <a:endParaRPr lang="en-US"/>
          </a:p>
        </p:txBody>
      </p:sp>
      <p:sp>
        <p:nvSpPr>
          <p:cNvPr id="2" name="Rectangle 1"/>
          <p:cNvSpPr/>
          <p:nvPr/>
        </p:nvSpPr>
        <p:spPr>
          <a:xfrm>
            <a:off x="1185840" y="706320"/>
            <a:ext cx="4716360" cy="3537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07760" y="4478040"/>
            <a:ext cx="5670360" cy="4338360"/>
          </a:xfrm>
        </p:spPr>
        <p:txBody>
          <a:bodyPr>
            <a:spAutoFit/>
          </a:bodyPr>
          <a:lstStyle/>
          <a:p>
            <a:r>
              <a:rPr lang="en-US" dirty="0" smtClean="0"/>
              <a:t>These two took up the debate around 1600.</a:t>
            </a:r>
            <a:endParaRPr lang="en-US" dirty="0"/>
          </a:p>
        </p:txBody>
      </p:sp>
    </p:spTree>
    <p:extLst>
      <p:ext uri="{BB962C8B-B14F-4D97-AF65-F5344CB8AC3E}">
        <p14:creationId xmlns:p14="http://schemas.microsoft.com/office/powerpoint/2010/main" val="417920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ph type="dt" idx="1"/>
          </p:nvPr>
        </p:nvSpPr>
        <p:spPr>
          <a:ln/>
        </p:spPr>
        <p:txBody>
          <a:bodyPr wrap="square" lIns="94320" tIns="47160" rIns="94320" bIns="47160" anchor="t" anchorCtr="0">
            <a:noAutofit/>
          </a:bodyPr>
          <a:lstStyle/>
          <a:p>
            <a:pPr lvl="0"/>
            <a:fld id="{A28609A8-30F6-4646-B44E-5545D10C6D6C}" type="datetime1">
              <a:rPr lang="en-US"/>
              <a:pPr lvl="0"/>
              <a:t>4/10/2015</a:t>
            </a:fld>
            <a:endParaRPr lang="en-US"/>
          </a:p>
        </p:txBody>
      </p:sp>
      <p:sp>
        <p:nvSpPr>
          <p:cNvPr id="7" name="Slide Number Placeholder 7"/>
          <p:cNvSpPr txBox="1">
            <a:spLocks noGrp="1"/>
          </p:cNvSpPr>
          <p:nvPr>
            <p:ph type="sldNum" sz="quarter" idx="5"/>
          </p:nvPr>
        </p:nvSpPr>
        <p:spPr>
          <a:ln/>
        </p:spPr>
        <p:txBody>
          <a:bodyPr wrap="square" lIns="94320" tIns="47160" rIns="94320" bIns="47160" anchor="b" anchorCtr="0">
            <a:noAutofit/>
          </a:bodyPr>
          <a:lstStyle/>
          <a:p>
            <a:pPr lvl="0"/>
            <a:fld id="{D4298434-5DF0-40E5-8443-E3E591A55E43}" type="slidenum">
              <a:t>9</a:t>
            </a:fld>
            <a:endParaRPr lang="en-US"/>
          </a:p>
        </p:txBody>
      </p:sp>
      <p:sp>
        <p:nvSpPr>
          <p:cNvPr id="2" name="Rectangle 1"/>
          <p:cNvSpPr/>
          <p:nvPr/>
        </p:nvSpPr>
        <p:spPr>
          <a:xfrm>
            <a:off x="1185840" y="706320"/>
            <a:ext cx="4716360" cy="3537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07760" y="4478040"/>
            <a:ext cx="5670360" cy="4338360"/>
          </a:xfrm>
        </p:spPr>
        <p:txBody>
          <a:bodyPr>
            <a:spAutoFit/>
          </a:bodyPr>
          <a:lstStyle/>
          <a:p>
            <a:endParaRPr lang="en-US"/>
          </a:p>
        </p:txBody>
      </p:sp>
    </p:spTree>
    <p:extLst>
      <p:ext uri="{BB962C8B-B14F-4D97-AF65-F5344CB8AC3E}">
        <p14:creationId xmlns:p14="http://schemas.microsoft.com/office/powerpoint/2010/main" val="3085130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txBox="1">
            <a:spLocks noGrp="1"/>
          </p:cNvSpPr>
          <p:nvPr>
            <p:ph type="dt" idx="1"/>
          </p:nvPr>
        </p:nvSpPr>
        <p:spPr>
          <a:ln/>
        </p:spPr>
        <p:txBody>
          <a:bodyPr wrap="square" lIns="94320" tIns="47160" rIns="94320" bIns="47160" anchor="t" anchorCtr="0">
            <a:noAutofit/>
          </a:bodyPr>
          <a:lstStyle/>
          <a:p>
            <a:pPr lvl="0"/>
            <a:fld id="{A28609A8-30F6-4646-B44E-5545D10C6D6C}" type="datetime1">
              <a:rPr lang="en-US"/>
              <a:pPr lvl="0"/>
              <a:t>4/10/2015</a:t>
            </a:fld>
            <a:endParaRPr lang="en-US"/>
          </a:p>
        </p:txBody>
      </p:sp>
      <p:sp>
        <p:nvSpPr>
          <p:cNvPr id="7" name="Slide Number Placeholder 7"/>
          <p:cNvSpPr txBox="1">
            <a:spLocks noGrp="1"/>
          </p:cNvSpPr>
          <p:nvPr>
            <p:ph type="sldNum" sz="quarter" idx="5"/>
          </p:nvPr>
        </p:nvSpPr>
        <p:spPr>
          <a:ln/>
        </p:spPr>
        <p:txBody>
          <a:bodyPr wrap="square" lIns="94320" tIns="47160" rIns="94320" bIns="47160" anchor="b" anchorCtr="0">
            <a:noAutofit/>
          </a:bodyPr>
          <a:lstStyle/>
          <a:p>
            <a:pPr lvl="0"/>
            <a:fld id="{D4298434-5DF0-40E5-8443-E3E591A55E43}" type="slidenum">
              <a:t>10</a:t>
            </a:fld>
            <a:endParaRPr lang="en-US"/>
          </a:p>
        </p:txBody>
      </p:sp>
      <p:sp>
        <p:nvSpPr>
          <p:cNvPr id="2" name="Rectangle 1"/>
          <p:cNvSpPr/>
          <p:nvPr/>
        </p:nvSpPr>
        <p:spPr>
          <a:xfrm>
            <a:off x="1185840" y="706320"/>
            <a:ext cx="4716360" cy="3537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707760" y="4478040"/>
            <a:ext cx="5670360" cy="4338360"/>
          </a:xfrm>
        </p:spPr>
        <p:txBody>
          <a:bodyPr>
            <a:spAutoFit/>
          </a:bodyPr>
          <a:lstStyle/>
          <a:p>
            <a:endParaRPr lang="en-US"/>
          </a:p>
        </p:txBody>
      </p:sp>
    </p:spTree>
    <p:extLst>
      <p:ext uri="{BB962C8B-B14F-4D97-AF65-F5344CB8AC3E}">
        <p14:creationId xmlns:p14="http://schemas.microsoft.com/office/powerpoint/2010/main" val="2325443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1E7341F-86F2-4381-80D5-2AD8E13A3743}" type="slidenum">
              <a:rPr lang="en-US" smtClean="0"/>
              <a:t>‹#›</a:t>
            </a:fld>
            <a:endParaRPr lang="en-US"/>
          </a:p>
        </p:txBody>
      </p:sp>
    </p:spTree>
    <p:extLst>
      <p:ext uri="{BB962C8B-B14F-4D97-AF65-F5344CB8AC3E}">
        <p14:creationId xmlns:p14="http://schemas.microsoft.com/office/powerpoint/2010/main" val="2937849955"/>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3A1174D7-EEE5-4882-851C-E846D80D3624}" type="slidenum">
              <a:rPr lang="en-US" smtClean="0"/>
              <a:t>‹#›</a:t>
            </a:fld>
            <a:endParaRPr lang="en-US"/>
          </a:p>
        </p:txBody>
      </p:sp>
    </p:spTree>
    <p:extLst>
      <p:ext uri="{BB962C8B-B14F-4D97-AF65-F5344CB8AC3E}">
        <p14:creationId xmlns:p14="http://schemas.microsoft.com/office/powerpoint/2010/main" val="15878716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F7E57A0D-2AE2-4612-89D9-B851DEBDC391}" type="slidenum">
              <a:rPr lang="en-US" smtClean="0"/>
              <a:t>‹#›</a:t>
            </a:fld>
            <a:endParaRPr lang="en-US"/>
          </a:p>
        </p:txBody>
      </p:sp>
    </p:spTree>
    <p:extLst>
      <p:ext uri="{BB962C8B-B14F-4D97-AF65-F5344CB8AC3E}">
        <p14:creationId xmlns:p14="http://schemas.microsoft.com/office/powerpoint/2010/main" val="1533426195"/>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4396BC0-2ECC-4F98-A297-7DE3B34245BE}" type="slidenum">
              <a:rPr lang="en-US" smtClean="0"/>
              <a:t>‹#›</a:t>
            </a:fld>
            <a:endParaRPr lang="en-US"/>
          </a:p>
        </p:txBody>
      </p:sp>
    </p:spTree>
    <p:extLst>
      <p:ext uri="{BB962C8B-B14F-4D97-AF65-F5344CB8AC3E}">
        <p14:creationId xmlns:p14="http://schemas.microsoft.com/office/powerpoint/2010/main" val="70894168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13CF3636-517E-4787-8869-E0868418039D}" type="slidenum">
              <a:rPr lang="en-US" smtClean="0"/>
              <a:t>‹#›</a:t>
            </a:fld>
            <a:endParaRPr lang="en-US"/>
          </a:p>
        </p:txBody>
      </p:sp>
    </p:spTree>
    <p:extLst>
      <p:ext uri="{BB962C8B-B14F-4D97-AF65-F5344CB8AC3E}">
        <p14:creationId xmlns:p14="http://schemas.microsoft.com/office/powerpoint/2010/main" val="1644977522"/>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608190EF-374B-4367-B295-12AF27CE984E}" type="slidenum">
              <a:rPr lang="en-US" smtClean="0"/>
              <a:t>‹#›</a:t>
            </a:fld>
            <a:endParaRPr lang="en-US"/>
          </a:p>
        </p:txBody>
      </p:sp>
    </p:spTree>
    <p:extLst>
      <p:ext uri="{BB962C8B-B14F-4D97-AF65-F5344CB8AC3E}">
        <p14:creationId xmlns:p14="http://schemas.microsoft.com/office/powerpoint/2010/main" val="40539392"/>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0089C348-C8D4-4267-9490-D952A9510481}" type="slidenum">
              <a:rPr lang="en-US" smtClean="0"/>
              <a:t>‹#›</a:t>
            </a:fld>
            <a:endParaRPr lang="en-US"/>
          </a:p>
        </p:txBody>
      </p:sp>
    </p:spTree>
    <p:extLst>
      <p:ext uri="{BB962C8B-B14F-4D97-AF65-F5344CB8AC3E}">
        <p14:creationId xmlns:p14="http://schemas.microsoft.com/office/powerpoint/2010/main" val="1688434073"/>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EDC78955-C2A2-4F4C-AC13-3A017CC65555}" type="slidenum">
              <a:rPr lang="en-US" smtClean="0"/>
              <a:t>‹#›</a:t>
            </a:fld>
            <a:endParaRPr lang="en-US"/>
          </a:p>
        </p:txBody>
      </p:sp>
    </p:spTree>
    <p:extLst>
      <p:ext uri="{BB962C8B-B14F-4D97-AF65-F5344CB8AC3E}">
        <p14:creationId xmlns:p14="http://schemas.microsoft.com/office/powerpoint/2010/main" val="3627438264"/>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BC1662D-9E08-41ED-96FB-7673DE717AC6}" type="slidenum">
              <a:rPr lang="en-US" smtClean="0"/>
              <a:t>‹#›</a:t>
            </a:fld>
            <a:endParaRPr lang="en-US"/>
          </a:p>
        </p:txBody>
      </p:sp>
    </p:spTree>
    <p:extLst>
      <p:ext uri="{BB962C8B-B14F-4D97-AF65-F5344CB8AC3E}">
        <p14:creationId xmlns:p14="http://schemas.microsoft.com/office/powerpoint/2010/main" val="2955331816"/>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F9570F34-D517-4D99-893D-0322BF03A22E}" type="slidenum">
              <a:rPr lang="en-US" smtClean="0"/>
              <a:t>‹#›</a:t>
            </a:fld>
            <a:endParaRPr lang="en-US"/>
          </a:p>
        </p:txBody>
      </p:sp>
    </p:spTree>
    <p:extLst>
      <p:ext uri="{BB962C8B-B14F-4D97-AF65-F5344CB8AC3E}">
        <p14:creationId xmlns:p14="http://schemas.microsoft.com/office/powerpoint/2010/main" val="2329393120"/>
      </p:ext>
    </p:extLst>
  </p:cSld>
  <p:clrMapOvr>
    <a:masterClrMapping/>
  </p:clrMapOvr>
  <p:transition spd="slow">
    <p:fade/>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6E13D594-952D-4406-996D-6986E791E646}" type="slidenum">
              <a:rPr lang="en-US" smtClean="0"/>
              <a:t>‹#›</a:t>
            </a:fld>
            <a:endParaRPr lang="en-US"/>
          </a:p>
        </p:txBody>
      </p:sp>
    </p:spTree>
    <p:extLst>
      <p:ext uri="{BB962C8B-B14F-4D97-AF65-F5344CB8AC3E}">
        <p14:creationId xmlns:p14="http://schemas.microsoft.com/office/powerpoint/2010/main" val="312563772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39E967FA-6B4B-45E6-8606-8C178E324C22}" type="slidenum">
              <a:rPr lang="en-US" smtClean="0"/>
              <a:t>‹#›</a:t>
            </a:fld>
            <a:endParaRPr lang="en-US"/>
          </a:p>
        </p:txBody>
      </p:sp>
    </p:spTree>
    <p:extLst>
      <p:ext uri="{BB962C8B-B14F-4D97-AF65-F5344CB8AC3E}">
        <p14:creationId xmlns:p14="http://schemas.microsoft.com/office/powerpoint/2010/main" val="10595425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A24BC6C4-9133-4981-84B2-31FA080ED107}" type="slidenum">
              <a:rPr lang="en-US" smtClean="0"/>
              <a:t>‹#›</a:t>
            </a:fld>
            <a:endParaRPr lang="en-US"/>
          </a:p>
        </p:txBody>
      </p:sp>
    </p:spTree>
    <p:extLst>
      <p:ext uri="{BB962C8B-B14F-4D97-AF65-F5344CB8AC3E}">
        <p14:creationId xmlns:p14="http://schemas.microsoft.com/office/powerpoint/2010/main" val="221491457"/>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34738126-A0F5-4390-B23B-B5497354CF66}" type="slidenum">
              <a:rPr lang="en-US" smtClean="0"/>
              <a:t>‹#›</a:t>
            </a:fld>
            <a:endParaRPr lang="en-US"/>
          </a:p>
        </p:txBody>
      </p:sp>
    </p:spTree>
    <p:extLst>
      <p:ext uri="{BB962C8B-B14F-4D97-AF65-F5344CB8AC3E}">
        <p14:creationId xmlns:p14="http://schemas.microsoft.com/office/powerpoint/2010/main" val="3885934346"/>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CD35DF5-5EAB-4FD4-A63B-1D837FCDCC18}" type="slidenum">
              <a:rPr lang="en-US" smtClean="0"/>
              <a:t>‹#›</a:t>
            </a:fld>
            <a:endParaRPr lang="en-US"/>
          </a:p>
        </p:txBody>
      </p:sp>
    </p:spTree>
    <p:extLst>
      <p:ext uri="{BB962C8B-B14F-4D97-AF65-F5344CB8AC3E}">
        <p14:creationId xmlns:p14="http://schemas.microsoft.com/office/powerpoint/2010/main" val="418963585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DDF75F2B-D0CC-42B7-A996-6128A7A12751}" type="slidenum">
              <a:rPr lang="en-US" smtClean="0"/>
              <a:t>‹#›</a:t>
            </a:fld>
            <a:endParaRPr lang="en-US"/>
          </a:p>
        </p:txBody>
      </p:sp>
    </p:spTree>
    <p:extLst>
      <p:ext uri="{BB962C8B-B14F-4D97-AF65-F5344CB8AC3E}">
        <p14:creationId xmlns:p14="http://schemas.microsoft.com/office/powerpoint/2010/main" val="327877709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3A559454-3EFE-4F95-A135-86BA4C7B203A}" type="slidenum">
              <a:rPr lang="en-US" smtClean="0"/>
              <a:t>‹#›</a:t>
            </a:fld>
            <a:endParaRPr lang="en-US"/>
          </a:p>
        </p:txBody>
      </p:sp>
    </p:spTree>
    <p:extLst>
      <p:ext uri="{BB962C8B-B14F-4D97-AF65-F5344CB8AC3E}">
        <p14:creationId xmlns:p14="http://schemas.microsoft.com/office/powerpoint/2010/main" val="47056090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D46D89C4-1E4A-4A2B-A11F-E6802C2099A6}" type="slidenum">
              <a:rPr lang="en-US" smtClean="0"/>
              <a:t>‹#›</a:t>
            </a:fld>
            <a:endParaRPr lang="en-US"/>
          </a:p>
        </p:txBody>
      </p:sp>
    </p:spTree>
    <p:extLst>
      <p:ext uri="{BB962C8B-B14F-4D97-AF65-F5344CB8AC3E}">
        <p14:creationId xmlns:p14="http://schemas.microsoft.com/office/powerpoint/2010/main" val="277423391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029AFA87-0E42-43FF-8DC8-9E6FD5D2710E}" type="slidenum">
              <a:rPr lang="en-US" smtClean="0"/>
              <a:t>‹#›</a:t>
            </a:fld>
            <a:endParaRPr lang="en-US"/>
          </a:p>
        </p:txBody>
      </p:sp>
    </p:spTree>
    <p:extLst>
      <p:ext uri="{BB962C8B-B14F-4D97-AF65-F5344CB8AC3E}">
        <p14:creationId xmlns:p14="http://schemas.microsoft.com/office/powerpoint/2010/main" val="200966944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1329A131-EB46-4671-B6D7-463CB71C5DF0}" type="slidenum">
              <a:rPr lang="en-US" smtClean="0"/>
              <a:t>‹#›</a:t>
            </a:fld>
            <a:endParaRPr lang="en-US"/>
          </a:p>
        </p:txBody>
      </p:sp>
    </p:spTree>
    <p:extLst>
      <p:ext uri="{BB962C8B-B14F-4D97-AF65-F5344CB8AC3E}">
        <p14:creationId xmlns:p14="http://schemas.microsoft.com/office/powerpoint/2010/main" val="164218274"/>
      </p:ext>
    </p:extLst>
  </p:cSld>
  <p:clrMapOvr>
    <a:masterClrMapping/>
  </p:clrMapOvr>
  <p:transition spd="slow">
    <p:fad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A8D932D2-B13F-4AF8-98A0-7DB67811BFE7}" type="slidenum">
              <a:rPr lang="en-US" smtClean="0"/>
              <a:t>‹#›</a:t>
            </a:fld>
            <a:endParaRPr lang="en-US"/>
          </a:p>
        </p:txBody>
      </p:sp>
    </p:spTree>
    <p:extLst>
      <p:ext uri="{BB962C8B-B14F-4D97-AF65-F5344CB8AC3E}">
        <p14:creationId xmlns:p14="http://schemas.microsoft.com/office/powerpoint/2010/main" val="197097862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00C38EE5-4F17-4F61-AD7A-A167CB497546}" type="slidenum">
              <a:rPr lang="en-US" smtClean="0"/>
              <a:t>‹#›</a:t>
            </a:fld>
            <a:endParaRPr lang="en-US"/>
          </a:p>
        </p:txBody>
      </p:sp>
    </p:spTree>
    <p:extLst>
      <p:ext uri="{BB962C8B-B14F-4D97-AF65-F5344CB8AC3E}">
        <p14:creationId xmlns:p14="http://schemas.microsoft.com/office/powerpoint/2010/main" val="417964243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lvl="0"/>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lvl="0"/>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fld id="{90EE56A4-A519-4968-82A9-0864461A3D2C}" type="slidenum">
              <a:rPr lang="en-US" smtClean="0"/>
              <a:t>‹#›</a:t>
            </a:fld>
            <a:endParaRPr lang="en-US"/>
          </a:p>
        </p:txBody>
      </p:sp>
    </p:spTree>
    <p:extLst>
      <p:ext uri="{BB962C8B-B14F-4D97-AF65-F5344CB8AC3E}">
        <p14:creationId xmlns:p14="http://schemas.microsoft.com/office/powerpoint/2010/main" val="7288360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lvl="0"/>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lvl="0"/>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fld id="{90EE56A4-A519-4968-82A9-0864461A3D2C}" type="slidenum">
              <a:rPr lang="en-US" smtClean="0"/>
              <a:t>‹#›</a:t>
            </a:fld>
            <a:endParaRPr lang="en-US"/>
          </a:p>
        </p:txBody>
      </p:sp>
    </p:spTree>
    <p:extLst>
      <p:ext uri="{BB962C8B-B14F-4D97-AF65-F5344CB8AC3E}">
        <p14:creationId xmlns:p14="http://schemas.microsoft.com/office/powerpoint/2010/main" val="21356443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48682"/>
          <a:stretch/>
        </p:blipFill>
        <p:spPr>
          <a:xfrm>
            <a:off x="445211" y="385207"/>
            <a:ext cx="5434594" cy="6183277"/>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0698"/>
          <a:stretch/>
        </p:blipFill>
        <p:spPr>
          <a:xfrm>
            <a:off x="6222234" y="422731"/>
            <a:ext cx="5622436" cy="6145754"/>
          </a:xfrm>
          <a:prstGeom prst="rect">
            <a:avLst/>
          </a:prstGeom>
        </p:spPr>
      </p:pic>
    </p:spTree>
    <p:extLst>
      <p:ext uri="{BB962C8B-B14F-4D97-AF65-F5344CB8AC3E}">
        <p14:creationId xmlns:p14="http://schemas.microsoft.com/office/powerpoint/2010/main" val="676472981"/>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4211122"/>
            <a:ext cx="12192000" cy="264687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75000"/>
            </a:srgbClr>
          </a:solidFill>
          <a:ln>
            <a:noFill/>
            <a:prstDash val="solid"/>
          </a:ln>
          <a:effectLst>
            <a:outerShdw blurRad="50800" dist="38100" dir="2700000" algn="tl" rotWithShape="0">
              <a:prstClr val="black">
                <a:alpha val="40000"/>
              </a:prstClr>
            </a:outerShdw>
          </a:effectLst>
        </p:spPr>
        <p:txBody>
          <a:bodyPr vert="horz" wrap="square" lIns="182880" tIns="91440" rIns="182880" bIns="91440" anchor="t" anchorCtr="0" compatLnSpc="1">
            <a:spAutoFit/>
          </a:bodyPr>
          <a:lstStyle/>
          <a:p>
            <a:pPr>
              <a:spcBef>
                <a:spcPts val="1247"/>
              </a:spcBef>
              <a:tabLst>
                <a:tab pos="0" algn="l"/>
                <a:tab pos="11950700" algn="r"/>
              </a:tabLst>
            </a:pPr>
            <a:r>
              <a:rPr lang="en-US" sz="3200" i="1" dirty="0" smtClean="0">
                <a:solidFill>
                  <a:srgbClr val="FFFFFF"/>
                </a:solidFill>
                <a:latin typeface="Arial" pitchFamily="18"/>
                <a:ea typeface="DejaVu Sans" pitchFamily="2"/>
                <a:cs typeface="DejaVu Sans" pitchFamily="2"/>
              </a:rPr>
              <a:t>(44) "No </a:t>
            </a:r>
            <a:r>
              <a:rPr lang="en-US" sz="3200" i="1" dirty="0">
                <a:solidFill>
                  <a:srgbClr val="FFFFFF"/>
                </a:solidFill>
                <a:latin typeface="Arial" pitchFamily="18"/>
                <a:ea typeface="DejaVu Sans" pitchFamily="2"/>
                <a:cs typeface="DejaVu Sans" pitchFamily="2"/>
              </a:rPr>
              <a:t>one can come to Me unless the Father who sent Me draws him; and I will raise him up on the last day. </a:t>
            </a:r>
            <a:r>
              <a:rPr lang="en-US" sz="3200" i="1" dirty="0" smtClean="0">
                <a:solidFill>
                  <a:srgbClr val="FFFFFF"/>
                </a:solidFill>
                <a:latin typeface="Arial" pitchFamily="18"/>
                <a:ea typeface="DejaVu Sans" pitchFamily="2"/>
                <a:cs typeface="DejaVu Sans" pitchFamily="2"/>
              </a:rPr>
              <a:t/>
            </a:r>
            <a:br>
              <a:rPr lang="en-US" sz="3200" i="1" dirty="0" smtClean="0">
                <a:solidFill>
                  <a:srgbClr val="FFFFFF"/>
                </a:solidFill>
                <a:latin typeface="Arial" pitchFamily="18"/>
                <a:ea typeface="DejaVu Sans" pitchFamily="2"/>
                <a:cs typeface="DejaVu Sans" pitchFamily="2"/>
              </a:rPr>
            </a:br>
            <a:r>
              <a:rPr lang="en-US" sz="3200" i="1" dirty="0" smtClean="0">
                <a:solidFill>
                  <a:srgbClr val="FFFFFF"/>
                </a:solidFill>
                <a:latin typeface="Arial" pitchFamily="18"/>
                <a:ea typeface="DejaVu Sans" pitchFamily="2"/>
                <a:cs typeface="DejaVu Sans" pitchFamily="2"/>
              </a:rPr>
              <a:t>(45) "It </a:t>
            </a:r>
            <a:r>
              <a:rPr lang="en-US" sz="3200" i="1" dirty="0">
                <a:solidFill>
                  <a:srgbClr val="FFFFFF"/>
                </a:solidFill>
                <a:latin typeface="Arial" pitchFamily="18"/>
                <a:ea typeface="DejaVu Sans" pitchFamily="2"/>
                <a:cs typeface="DejaVu Sans" pitchFamily="2"/>
              </a:rPr>
              <a:t>is written in the prophets, 'AND THEY SHALL ALL BE TAUGHT OF GOD.' Everyone who has heard and learned from the Father, comes to Me. </a:t>
            </a:r>
            <a:r>
              <a:rPr lang="en-US" sz="3200" i="1" dirty="0" smtClean="0">
                <a:solidFill>
                  <a:srgbClr val="FFFFFF"/>
                </a:solidFill>
                <a:latin typeface="Arial" pitchFamily="18"/>
                <a:ea typeface="DejaVu Sans" pitchFamily="2"/>
                <a:cs typeface="DejaVu Sans" pitchFamily="2"/>
              </a:rPr>
              <a:t>	(</a:t>
            </a:r>
            <a:r>
              <a:rPr lang="en-US" sz="3200" i="1" dirty="0">
                <a:solidFill>
                  <a:srgbClr val="FFFFFF"/>
                </a:solidFill>
                <a:latin typeface="Arial" pitchFamily="18"/>
                <a:ea typeface="DejaVu Sans" pitchFamily="2"/>
                <a:cs typeface="DejaVu Sans" pitchFamily="2"/>
              </a:rPr>
              <a:t>John 6:44-45)</a:t>
            </a:r>
          </a:p>
        </p:txBody>
      </p:sp>
      <p:sp>
        <p:nvSpPr>
          <p:cNvPr id="5" name="Text Placeholder 2"/>
          <p:cNvSpPr txBox="1">
            <a:spLocks/>
          </p:cNvSpPr>
          <p:nvPr/>
        </p:nvSpPr>
        <p:spPr>
          <a:xfrm>
            <a:off x="150312" y="822960"/>
            <a:ext cx="11774466" cy="3017520"/>
          </a:xfrm>
          <a:prstGeom prst="rect">
            <a:avLst/>
          </a:prstGeom>
          <a:effectLst>
            <a:outerShdw dist="17819" dir="2700000" algn="tl">
              <a:srgbClr val="000000"/>
            </a:outerShdw>
          </a:effectLst>
        </p:spPr>
        <p:txBody>
          <a:bodyPr vert="horz" wrap="square" lIns="91440" tIns="45720" rIns="91440" bIns="45720" rtlCol="0"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FFFFF"/>
              </a:buClr>
              <a:buSzPct val="100000"/>
              <a:buFont typeface="Arial" panose="020B0604020202020204" pitchFamily="34" charset="0"/>
              <a:buNone/>
              <a:tabLst>
                <a:tab pos="11542713" algn="r"/>
              </a:tabLst>
            </a:pPr>
            <a:r>
              <a:rPr lang="en-US" sz="5400" smtClean="0">
                <a:solidFill>
                  <a:schemeClr val="accent6">
                    <a:lumMod val="50000"/>
                  </a:schemeClr>
                </a:solidFill>
              </a:rPr>
              <a:t>God Saves Us </a:t>
            </a:r>
            <a:r>
              <a:rPr lang="en-US" sz="4400" smtClean="0">
                <a:solidFill>
                  <a:schemeClr val="accent6">
                    <a:lumMod val="50000"/>
                  </a:schemeClr>
                </a:solidFill>
              </a:rPr>
              <a:t>	</a:t>
            </a:r>
            <a:r>
              <a:rPr lang="en-US" sz="5400" smtClean="0">
                <a:solidFill>
                  <a:schemeClr val="accent6">
                    <a:lumMod val="50000"/>
                  </a:schemeClr>
                </a:solidFill>
              </a:rPr>
              <a:t>We Save Ourselves</a:t>
            </a:r>
          </a:p>
          <a:p>
            <a:pPr marL="0" indent="0">
              <a:buClr>
                <a:srgbClr val="FFFFFF"/>
              </a:buClr>
              <a:buSzPct val="100000"/>
              <a:buFont typeface="Arial" panose="020B0604020202020204" pitchFamily="34" charset="0"/>
              <a:buNone/>
              <a:tabLst>
                <a:tab pos="11542713" algn="r"/>
              </a:tabLst>
            </a:pPr>
            <a:endParaRPr lang="en-US" sz="4400" smtClean="0">
              <a:solidFill>
                <a:schemeClr val="accent6">
                  <a:lumMod val="50000"/>
                </a:schemeClr>
              </a:solidFill>
            </a:endParaRPr>
          </a:p>
          <a:p>
            <a:pPr marL="0" indent="0" algn="ctr">
              <a:buClr>
                <a:srgbClr val="FFFFFF"/>
              </a:buClr>
              <a:buSzPct val="100000"/>
              <a:buFont typeface="Arial" panose="020B0604020202020204" pitchFamily="34" charset="0"/>
              <a:buNone/>
            </a:pPr>
            <a:r>
              <a:rPr lang="en-US" sz="4400" smtClean="0">
                <a:solidFill>
                  <a:schemeClr val="accent6">
                    <a:lumMod val="50000"/>
                  </a:schemeClr>
                </a:solidFill>
              </a:rPr>
              <a:t>It is possible to find verses that support each side. </a:t>
            </a:r>
          </a:p>
          <a:p>
            <a:pPr marL="0" indent="0" algn="ctr">
              <a:buClr>
                <a:srgbClr val="FFFFFF"/>
              </a:buClr>
              <a:buSzPct val="100000"/>
              <a:buFont typeface="Arial" panose="020B0604020202020204" pitchFamily="34" charset="0"/>
              <a:buNone/>
            </a:pPr>
            <a:r>
              <a:rPr lang="en-US" sz="4400" smtClean="0">
                <a:solidFill>
                  <a:schemeClr val="accent6">
                    <a:lumMod val="50000"/>
                  </a:schemeClr>
                </a:solidFill>
              </a:rPr>
              <a:t>Sometimes right together. </a:t>
            </a:r>
            <a:endParaRPr lang="en-US" sz="4400" dirty="0">
              <a:solidFill>
                <a:schemeClr val="accent6">
                  <a:lumMod val="50000"/>
                </a:schemeClr>
              </a:solidFill>
            </a:endParaRPr>
          </a:p>
        </p:txBody>
      </p:sp>
    </p:spTree>
    <p:extLst>
      <p:ext uri="{BB962C8B-B14F-4D97-AF65-F5344CB8AC3E}">
        <p14:creationId xmlns:p14="http://schemas.microsoft.com/office/powerpoint/2010/main" val="1910777869"/>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noGrp="1"/>
          </p:cNvSpPr>
          <p:nvPr>
            <p:ph type="body" idx="4294967295"/>
          </p:nvPr>
        </p:nvSpPr>
        <p:spPr>
          <a:xfrm>
            <a:off x="320040" y="978570"/>
            <a:ext cx="11535076" cy="3994483"/>
          </a:xfrm>
          <a:effectLst>
            <a:outerShdw dist="17819" dir="2700000" algn="tl">
              <a:srgbClr val="000000"/>
            </a:outerShdw>
          </a:effectLst>
        </p:spPr>
        <p:txBody>
          <a:bodyPr wrap="square" anchor="t" anchorCtr="0"/>
          <a:lstStyle/>
          <a:p>
            <a:pPr marL="0" lvl="0" indent="0">
              <a:buClr>
                <a:srgbClr val="FFFF00"/>
              </a:buClr>
              <a:buSzPct val="100000"/>
              <a:buNone/>
            </a:pPr>
            <a:r>
              <a:rPr lang="en-US" sz="5400" dirty="0" smtClean="0">
                <a:solidFill>
                  <a:schemeClr val="accent6">
                    <a:lumMod val="50000"/>
                  </a:schemeClr>
                </a:solidFill>
              </a:rPr>
              <a:t>Search the Scriptures for References to </a:t>
            </a:r>
          </a:p>
          <a:p>
            <a:pPr marL="457200" lvl="0" indent="0">
              <a:buClr>
                <a:srgbClr val="FFFF00"/>
              </a:buClr>
              <a:buSzPct val="100000"/>
              <a:buNone/>
            </a:pPr>
            <a:r>
              <a:rPr lang="en-US" sz="4800" dirty="0" smtClean="0">
                <a:solidFill>
                  <a:schemeClr val="accent6">
                    <a:lumMod val="50000"/>
                  </a:schemeClr>
                </a:solidFill>
                <a:latin typeface="Arial" pitchFamily="18"/>
              </a:rPr>
              <a:t>Saved by</a:t>
            </a:r>
          </a:p>
          <a:p>
            <a:pPr marL="457200" lvl="0" indent="0">
              <a:buClr>
                <a:srgbClr val="FFFF00"/>
              </a:buClr>
              <a:buSzPct val="100000"/>
              <a:buNone/>
            </a:pPr>
            <a:r>
              <a:rPr lang="en-US" sz="4800" dirty="0" smtClean="0">
                <a:solidFill>
                  <a:schemeClr val="accent6">
                    <a:lumMod val="50000"/>
                  </a:schemeClr>
                </a:solidFill>
                <a:latin typeface="Arial" pitchFamily="18"/>
              </a:rPr>
              <a:t>Justified by </a:t>
            </a:r>
          </a:p>
          <a:p>
            <a:pPr marL="457200" lvl="0" indent="0">
              <a:buClr>
                <a:srgbClr val="FFFF00"/>
              </a:buClr>
              <a:buSzPct val="100000"/>
              <a:buNone/>
            </a:pPr>
            <a:r>
              <a:rPr lang="en-US" sz="4800" dirty="0" smtClean="0">
                <a:solidFill>
                  <a:schemeClr val="accent6">
                    <a:lumMod val="50000"/>
                  </a:schemeClr>
                </a:solidFill>
                <a:latin typeface="Arial" pitchFamily="18"/>
              </a:rPr>
              <a:t>Saves Us</a:t>
            </a:r>
            <a:endParaRPr lang="en-US" sz="4800" dirty="0">
              <a:solidFill>
                <a:schemeClr val="accent6">
                  <a:lumMod val="50000"/>
                </a:schemeClr>
              </a:solidFill>
              <a:latin typeface="Arial" pitchFamily="18"/>
            </a:endParaRPr>
          </a:p>
          <a:p>
            <a:pPr marL="804600" indent="-349200">
              <a:spcBef>
                <a:spcPts val="697"/>
              </a:spcBef>
              <a:tabLst>
                <a:tab pos="1375920" algn="l"/>
                <a:tab pos="2290319" algn="l"/>
                <a:tab pos="3204719" algn="l"/>
                <a:tab pos="4119119" algn="l"/>
                <a:tab pos="5033519" algn="l"/>
                <a:tab pos="5947920" algn="l"/>
                <a:tab pos="6862320" algn="l"/>
                <a:tab pos="7776720" algn="l"/>
                <a:tab pos="8691120" algn="l"/>
                <a:tab pos="9605520" algn="l"/>
                <a:tab pos="10519920" algn="l"/>
              </a:tabLst>
            </a:pPr>
            <a:endParaRPr lang="en-US" sz="2800" dirty="0"/>
          </a:p>
        </p:txBody>
      </p:sp>
      <p:sp>
        <p:nvSpPr>
          <p:cNvPr id="6" name="Title 1"/>
          <p:cNvSpPr txBox="1">
            <a:spLocks/>
          </p:cNvSpPr>
          <p:nvPr/>
        </p:nvSpPr>
        <p:spPr>
          <a:xfrm>
            <a:off x="0" y="-27700"/>
            <a:ext cx="12192000" cy="701731"/>
          </a:xfrm>
          <a:prstGeom prst="rect">
            <a:avLst/>
          </a:prstGeom>
          <a:solidFill>
            <a:schemeClr val="accent6">
              <a:lumMod val="20000"/>
              <a:lumOff val="80000"/>
              <a:alpha val="75000"/>
            </a:schemeClr>
          </a:solidFill>
          <a:effectLst/>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solidFill>
                  <a:srgbClr val="003300"/>
                </a:solidFill>
                <a:effectLst>
                  <a:outerShdw blurRad="38100" dist="38100" dir="2700000" algn="tl">
                    <a:srgbClr val="000000">
                      <a:alpha val="43137"/>
                    </a:srgbClr>
                  </a:outerShdw>
                </a:effectLst>
              </a:rPr>
              <a:t>What Saves?</a:t>
            </a:r>
            <a:endParaRPr lang="en-US" b="1" dirty="0">
              <a:solidFill>
                <a:srgbClr val="003300"/>
              </a:solidFill>
              <a:effectLst>
                <a:outerShdw blurRad="38100" dist="38100" dir="2700000" algn="tl">
                  <a:srgbClr val="000000">
                    <a:alpha val="43137"/>
                  </a:srgbClr>
                </a:outerShdw>
              </a:effectLst>
            </a:endParaRPr>
          </a:p>
        </p:txBody>
      </p:sp>
      <p:sp>
        <p:nvSpPr>
          <p:cNvPr id="4" name="Freeform 3"/>
          <p:cNvSpPr/>
          <p:nvPr/>
        </p:nvSpPr>
        <p:spPr>
          <a:xfrm>
            <a:off x="0" y="4308746"/>
            <a:ext cx="12192000" cy="255672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75000"/>
            </a:srgbClr>
          </a:solidFill>
          <a:ln>
            <a:noFill/>
            <a:prstDash val="solid"/>
          </a:ln>
        </p:spPr>
        <p:txBody>
          <a:bodyPr vert="horz" wrap="square" lIns="90000" tIns="46800" rIns="90000" bIns="46800" anchor="t" anchorCtr="0" compatLnSpc="1">
            <a:spAutoFit/>
          </a:bodyPr>
          <a:lstStyle/>
          <a:p>
            <a:pPr>
              <a:tabLst>
                <a:tab pos="0" algn="l"/>
                <a:tab pos="7092950" algn="r"/>
                <a:tab pos="7315200" algn="l"/>
                <a:tab pos="8229600" algn="l"/>
                <a:tab pos="9144000" algn="l"/>
                <a:tab pos="10058400" algn="l"/>
              </a:tabLst>
            </a:pPr>
            <a:r>
              <a:rPr lang="en-US" sz="3200" i="1" dirty="0">
                <a:solidFill>
                  <a:srgbClr val="FFFFFF"/>
                </a:solidFill>
                <a:effectLst>
                  <a:outerShdw blurRad="38100" dist="38100" dir="2700000" algn="tl">
                    <a:srgbClr val="000000">
                      <a:alpha val="43137"/>
                    </a:srgbClr>
                  </a:outerShdw>
                </a:effectLst>
                <a:latin typeface="Arial" pitchFamily="18"/>
                <a:ea typeface="DejaVu Sans" pitchFamily="2"/>
                <a:cs typeface="DejaVu Sans" pitchFamily="2"/>
              </a:rPr>
              <a:t>Whoever speaks, is to do so as one who is speaking the utterances of God; whoever serves is to do so as one who is serving by the strength which God supplies; so that in all things God may be glorified through Jesus Christ, to whom belongs the glory and dominion forever and ever. Amen. </a:t>
            </a:r>
            <a:r>
              <a:rPr lang="en-US" sz="3200" i="1" dirty="0" smtClean="0">
                <a:solidFill>
                  <a:srgbClr val="FFFFFF"/>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200" i="1" dirty="0">
                <a:solidFill>
                  <a:srgbClr val="FFFFFF"/>
                </a:solidFill>
                <a:effectLst>
                  <a:outerShdw blurRad="38100" dist="38100" dir="2700000" algn="tl">
                    <a:srgbClr val="000000">
                      <a:alpha val="43137"/>
                    </a:srgbClr>
                  </a:outerShdw>
                </a:effectLst>
                <a:latin typeface="Arial" pitchFamily="18"/>
                <a:ea typeface="DejaVu Sans" pitchFamily="2"/>
                <a:cs typeface="DejaVu Sans" pitchFamily="2"/>
              </a:rPr>
              <a:t>1 Peter 4:11)</a:t>
            </a:r>
          </a:p>
        </p:txBody>
      </p:sp>
    </p:spTree>
    <p:extLst>
      <p:ext uri="{BB962C8B-B14F-4D97-AF65-F5344CB8AC3E}">
        <p14:creationId xmlns:p14="http://schemas.microsoft.com/office/powerpoint/2010/main" val="4133383143"/>
      </p:ext>
    </p:extLst>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27700"/>
            <a:ext cx="8307976" cy="701731"/>
          </a:xfrm>
          <a:solidFill>
            <a:schemeClr val="accent6">
              <a:lumMod val="20000"/>
              <a:lumOff val="80000"/>
              <a:alpha val="75000"/>
            </a:schemeClr>
          </a:solidFill>
          <a:effectLst/>
        </p:spPr>
        <p:txBody>
          <a:bodyPr wrap="square" anchorCtr="0">
            <a:spAutoFit/>
          </a:bodyPr>
          <a:lstStyle/>
          <a:p>
            <a:pPr lvl="0"/>
            <a:r>
              <a:rPr lang="en-US" b="1" dirty="0">
                <a:solidFill>
                  <a:srgbClr val="003300"/>
                </a:solidFill>
                <a:effectLst>
                  <a:outerShdw blurRad="38100" dist="38100" dir="2700000" algn="tl">
                    <a:srgbClr val="000000">
                      <a:alpha val="43137"/>
                    </a:srgbClr>
                  </a:outerShdw>
                </a:effectLst>
              </a:rPr>
              <a:t>What Saves?</a:t>
            </a:r>
          </a:p>
        </p:txBody>
      </p:sp>
      <p:sp>
        <p:nvSpPr>
          <p:cNvPr id="5" name="Freeform 4"/>
          <p:cNvSpPr/>
          <p:nvPr/>
        </p:nvSpPr>
        <p:spPr>
          <a:xfrm>
            <a:off x="0" y="3226237"/>
            <a:ext cx="8307978" cy="36317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75000"/>
            </a:srgbClr>
          </a:solidFill>
          <a:ln>
            <a:noFill/>
            <a:prstDash val="solid"/>
          </a:ln>
        </p:spPr>
        <p:txBody>
          <a:bodyPr vert="horz" wrap="square" lIns="182880" tIns="91440" rIns="90000" bIns="91440" anchor="t" anchorCtr="0" compatLnSpc="1">
            <a:spAutoFit/>
          </a:bodyPr>
          <a:lstStyle/>
          <a:p>
            <a:pPr>
              <a:tabLst>
                <a:tab pos="8007350" algn="r"/>
              </a:tabLst>
            </a:pP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Therefore do not be ashamed of the testimony of our Lord or of me His prisoner, but join with me in suffering for the gospel according to the power of </a:t>
            </a:r>
            <a:r>
              <a:rPr lang="en-US" sz="3200" i="1" dirty="0">
                <a:solidFill>
                  <a:srgbClr val="FFC000"/>
                </a:solidFill>
                <a:effectLst>
                  <a:outerShdw blurRad="38100" dist="38100" dir="2700000" algn="tl">
                    <a:srgbClr val="000000">
                      <a:alpha val="43137"/>
                    </a:srgbClr>
                  </a:outerShdw>
                </a:effectLst>
                <a:latin typeface="Arial Narrow" panose="020B0606020202030204" pitchFamily="34" charset="0"/>
              </a:rPr>
              <a:t>God, who has saved us </a:t>
            </a: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and called us with a holy calling, not according to our works, but according to His own purpose and grace which was granted us in Christ Jesus from all eternity, </a:t>
            </a:r>
            <a:r>
              <a:rPr lang="en-US" sz="3200" i="1" dirty="0" smtClean="0">
                <a:solidFill>
                  <a:schemeClr val="bg1"/>
                </a:solidFill>
                <a:effectLst>
                  <a:outerShdw blurRad="38100" dist="38100" dir="2700000" algn="tl">
                    <a:srgbClr val="000000">
                      <a:alpha val="43137"/>
                    </a:srgbClr>
                  </a:outerShdw>
                </a:effectLst>
                <a:latin typeface="Arial Narrow" panose="020B0606020202030204" pitchFamily="34" charset="0"/>
              </a:rPr>
              <a:t>	(</a:t>
            </a: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2 Timothy 1:8-9</a:t>
            </a:r>
            <a:r>
              <a:rPr lang="en-US" sz="3200" i="1" dirty="0" smtClean="0">
                <a:solidFill>
                  <a:schemeClr val="bg1"/>
                </a:solidFill>
                <a:effectLst>
                  <a:outerShdw blurRad="38100" dist="38100" dir="2700000" algn="tl">
                    <a:srgbClr val="000000">
                      <a:alpha val="43137"/>
                    </a:srgbClr>
                  </a:outerShdw>
                </a:effectLst>
                <a:latin typeface="Arial Narrow" panose="020B0606020202030204" pitchFamily="34" charset="0"/>
              </a:rPr>
              <a:t>)</a:t>
            </a:r>
            <a:endParaRPr lang="en-US" sz="3200" i="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6" name="Freeform 5"/>
          <p:cNvSpPr/>
          <p:nvPr/>
        </p:nvSpPr>
        <p:spPr>
          <a:xfrm>
            <a:off x="8307977" y="0"/>
            <a:ext cx="3884023"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85000"/>
            </a:srgbClr>
          </a:solidFill>
          <a:ln>
            <a:noFill/>
            <a:prstDash val="solid"/>
          </a:ln>
          <a:effectLst/>
        </p:spPr>
        <p:txBody>
          <a:bodyPr vert="horz" wrap="square" lIns="182880" tIns="182880" rIns="90000" bIns="46800" anchor="t" anchorCtr="0" compatLnSpc="1">
            <a:noAutofit/>
          </a:body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God the Father</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Jesus</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(Life</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Blood</a:t>
            </a: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Holy </a:t>
            </a: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Spirit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Spouse</a:t>
            </a:r>
            <a:endPar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Preacher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Ourselves</a:t>
            </a:r>
            <a:endPar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Gospel (Words)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Grace</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Preaching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Love of Truth</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Faith </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(Belief)</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Confession</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Works</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Baptism </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(Water)</a:t>
            </a:r>
          </a:p>
        </p:txBody>
      </p:sp>
    </p:spTree>
    <p:extLst>
      <p:ext uri="{BB962C8B-B14F-4D97-AF65-F5344CB8AC3E}">
        <p14:creationId xmlns:p14="http://schemas.microsoft.com/office/powerpoint/2010/main" val="3453526819"/>
      </p:ext>
    </p:extLst>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27700"/>
            <a:ext cx="8307977" cy="701731"/>
          </a:xfrm>
          <a:solidFill>
            <a:schemeClr val="accent6">
              <a:lumMod val="20000"/>
              <a:lumOff val="80000"/>
              <a:alpha val="75000"/>
            </a:schemeClr>
          </a:solidFill>
          <a:effectLst/>
        </p:spPr>
        <p:txBody>
          <a:bodyPr wrap="square" anchorCtr="0">
            <a:spAutoFit/>
          </a:bodyPr>
          <a:lstStyle/>
          <a:p>
            <a:pPr lvl="0"/>
            <a:r>
              <a:rPr lang="en-US" b="1" dirty="0">
                <a:solidFill>
                  <a:srgbClr val="003300"/>
                </a:solidFill>
                <a:effectLst>
                  <a:outerShdw blurRad="38100" dist="38100" dir="2700000" algn="tl">
                    <a:srgbClr val="000000">
                      <a:alpha val="43137"/>
                    </a:srgbClr>
                  </a:outerShdw>
                </a:effectLst>
              </a:rPr>
              <a:t>What Saves?</a:t>
            </a:r>
          </a:p>
        </p:txBody>
      </p:sp>
      <p:sp>
        <p:nvSpPr>
          <p:cNvPr id="5" name="Freeform 4"/>
          <p:cNvSpPr/>
          <p:nvPr/>
        </p:nvSpPr>
        <p:spPr>
          <a:xfrm>
            <a:off x="0" y="3226237"/>
            <a:ext cx="8307977" cy="36317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75000"/>
            </a:srgbClr>
          </a:solidFill>
          <a:ln>
            <a:noFill/>
            <a:prstDash val="solid"/>
          </a:ln>
        </p:spPr>
        <p:txBody>
          <a:bodyPr vert="horz" wrap="square" lIns="182880" tIns="91440" rIns="90000" bIns="91440" anchor="t" anchorCtr="0" compatLnSpc="1">
            <a:spAutoFit/>
          </a:bodyPr>
          <a:lstStyle/>
          <a:p>
            <a:pPr>
              <a:tabLst>
                <a:tab pos="7996238" algn="r"/>
              </a:tabLst>
            </a:pP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But when he had considered this, behold, an angel of the Lord appeared to him in a dream, saying, "Joseph, son of David, do not be afraid to take Mary as your wife; for the Child who has been conceived in her is of the Holy Spirit. "She will bear a Son; and you shall call His name </a:t>
            </a:r>
            <a:r>
              <a:rPr lang="en-US" sz="3200" i="1" dirty="0">
                <a:solidFill>
                  <a:srgbClr val="FFC000"/>
                </a:solidFill>
                <a:effectLst>
                  <a:outerShdw blurRad="38100" dist="38100" dir="2700000" algn="tl">
                    <a:srgbClr val="000000">
                      <a:alpha val="43137"/>
                    </a:srgbClr>
                  </a:outerShdw>
                </a:effectLst>
                <a:latin typeface="Arial Narrow" panose="020B0606020202030204" pitchFamily="34" charset="0"/>
              </a:rPr>
              <a:t>Jesus, for He will save His people from their sins." </a:t>
            </a:r>
            <a:r>
              <a:rPr lang="en-US" sz="3200" i="1" dirty="0" smtClean="0">
                <a:solidFill>
                  <a:srgbClr val="FFC000"/>
                </a:solidFill>
                <a:effectLst>
                  <a:outerShdw blurRad="38100" dist="38100" dir="2700000" algn="tl">
                    <a:srgbClr val="000000">
                      <a:alpha val="43137"/>
                    </a:srgbClr>
                  </a:outerShdw>
                </a:effectLst>
                <a:latin typeface="Arial Narrow" panose="020B0606020202030204" pitchFamily="34" charset="0"/>
              </a:rPr>
              <a:t>	</a:t>
            </a:r>
            <a:r>
              <a:rPr lang="en-US" sz="3200" i="1" dirty="0" smtClean="0">
                <a:solidFill>
                  <a:schemeClr val="bg1"/>
                </a:solidFill>
                <a:effectLst>
                  <a:outerShdw blurRad="38100" dist="38100" dir="2700000" algn="tl">
                    <a:srgbClr val="000000">
                      <a:alpha val="43137"/>
                    </a:srgbClr>
                  </a:outerShdw>
                </a:effectLst>
                <a:latin typeface="Arial Narrow" panose="020B0606020202030204" pitchFamily="34" charset="0"/>
              </a:rPr>
              <a:t>(</a:t>
            </a: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Matthew 1:20-21)</a:t>
            </a:r>
          </a:p>
        </p:txBody>
      </p:sp>
      <p:sp>
        <p:nvSpPr>
          <p:cNvPr id="6" name="Freeform 5"/>
          <p:cNvSpPr/>
          <p:nvPr/>
        </p:nvSpPr>
        <p:spPr>
          <a:xfrm>
            <a:off x="8307977" y="0"/>
            <a:ext cx="3884023"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85000"/>
            </a:srgbClr>
          </a:solidFill>
          <a:ln>
            <a:noFill/>
            <a:prstDash val="solid"/>
          </a:ln>
          <a:effectLst/>
        </p:spPr>
        <p:txBody>
          <a:bodyPr vert="horz" wrap="square" lIns="182880" tIns="182880" rIns="90000" bIns="4680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God the Father</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Jesus</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(Life</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Blood</a:t>
            </a: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Holy </a:t>
            </a: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Spirit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Spouse</a:t>
            </a:r>
            <a:endPar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Preacher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Ourselves</a:t>
            </a:r>
            <a:endPar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Gospel (Words)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Grace</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Preaching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Love of Truth</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Faith </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(Belief)</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Confession</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Works</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Baptism </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(Water)</a:t>
            </a:r>
          </a:p>
        </p:txBody>
      </p:sp>
    </p:spTree>
    <p:extLst>
      <p:ext uri="{BB962C8B-B14F-4D97-AF65-F5344CB8AC3E}">
        <p14:creationId xmlns:p14="http://schemas.microsoft.com/office/powerpoint/2010/main" val="2812171813"/>
      </p:ext>
    </p:extLst>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27700"/>
            <a:ext cx="8307977" cy="701731"/>
          </a:xfrm>
          <a:solidFill>
            <a:schemeClr val="accent6">
              <a:lumMod val="20000"/>
              <a:lumOff val="80000"/>
              <a:alpha val="75000"/>
            </a:schemeClr>
          </a:solidFill>
          <a:effectLst/>
        </p:spPr>
        <p:txBody>
          <a:bodyPr wrap="square" anchorCtr="0">
            <a:spAutoFit/>
          </a:bodyPr>
          <a:lstStyle/>
          <a:p>
            <a:pPr lvl="0"/>
            <a:r>
              <a:rPr lang="en-US" b="1" dirty="0">
                <a:solidFill>
                  <a:srgbClr val="003300"/>
                </a:solidFill>
                <a:effectLst>
                  <a:outerShdw blurRad="38100" dist="38100" dir="2700000" algn="tl">
                    <a:srgbClr val="000000">
                      <a:alpha val="43137"/>
                    </a:srgbClr>
                  </a:outerShdw>
                </a:effectLst>
              </a:rPr>
              <a:t>What Saves?</a:t>
            </a:r>
          </a:p>
        </p:txBody>
      </p:sp>
      <p:sp>
        <p:nvSpPr>
          <p:cNvPr id="5" name="Freeform 4"/>
          <p:cNvSpPr/>
          <p:nvPr/>
        </p:nvSpPr>
        <p:spPr>
          <a:xfrm>
            <a:off x="-1" y="3690979"/>
            <a:ext cx="8307977" cy="31393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75000"/>
            </a:srgbClr>
          </a:solidFill>
          <a:ln>
            <a:noFill/>
            <a:prstDash val="solid"/>
          </a:ln>
        </p:spPr>
        <p:txBody>
          <a:bodyPr vert="horz" wrap="square" lIns="182880" tIns="91440" rIns="90000" bIns="91440" anchor="t" anchorCtr="0" compatLnSpc="1">
            <a:spAutoFit/>
          </a:bodyPr>
          <a:lstStyle/>
          <a:p>
            <a:pPr>
              <a:tabLst>
                <a:tab pos="7996238" algn="r"/>
              </a:tabLst>
            </a:pP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Much more then, having now been </a:t>
            </a:r>
            <a:r>
              <a:rPr lang="en-US" sz="3200" i="1" dirty="0">
                <a:solidFill>
                  <a:srgbClr val="FFC000"/>
                </a:solidFill>
                <a:effectLst>
                  <a:outerShdw blurRad="38100" dist="38100" dir="2700000" algn="tl">
                    <a:srgbClr val="000000">
                      <a:alpha val="43137"/>
                    </a:srgbClr>
                  </a:outerShdw>
                </a:effectLst>
                <a:latin typeface="Arial Narrow" panose="020B0606020202030204" pitchFamily="34" charset="0"/>
              </a:rPr>
              <a:t>justified by His blood</a:t>
            </a: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 we shall be saved from the wrath of God through Him. For if while we were enemies we were reconciled to God through the death of His Son, much more, having been reconciled, </a:t>
            </a:r>
            <a:r>
              <a:rPr lang="en-US" sz="3200" i="1" dirty="0">
                <a:solidFill>
                  <a:srgbClr val="FFC000"/>
                </a:solidFill>
                <a:effectLst>
                  <a:outerShdw blurRad="38100" dist="38100" dir="2700000" algn="tl">
                    <a:srgbClr val="000000">
                      <a:alpha val="43137"/>
                    </a:srgbClr>
                  </a:outerShdw>
                </a:effectLst>
                <a:latin typeface="Arial Narrow" panose="020B0606020202030204" pitchFamily="34" charset="0"/>
              </a:rPr>
              <a:t>we shall be saved by His life. </a:t>
            </a:r>
            <a:r>
              <a:rPr lang="en-US" sz="3200" i="1" dirty="0" smtClean="0">
                <a:solidFill>
                  <a:srgbClr val="FFC000"/>
                </a:solidFill>
                <a:effectLst>
                  <a:outerShdw blurRad="38100" dist="38100" dir="2700000" algn="tl">
                    <a:srgbClr val="000000">
                      <a:alpha val="43137"/>
                    </a:srgbClr>
                  </a:outerShdw>
                </a:effectLst>
                <a:latin typeface="Arial Narrow" panose="020B0606020202030204" pitchFamily="34" charset="0"/>
              </a:rPr>
              <a:t>	</a:t>
            </a:r>
            <a:r>
              <a:rPr lang="en-US" sz="3200" i="1" dirty="0" smtClean="0">
                <a:solidFill>
                  <a:schemeClr val="bg1"/>
                </a:solidFill>
                <a:effectLst>
                  <a:outerShdw blurRad="38100" dist="38100" dir="2700000" algn="tl">
                    <a:srgbClr val="000000">
                      <a:alpha val="43137"/>
                    </a:srgbClr>
                  </a:outerShdw>
                </a:effectLst>
                <a:latin typeface="Arial Narrow" panose="020B0606020202030204" pitchFamily="34" charset="0"/>
              </a:rPr>
              <a:t>(</a:t>
            </a: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Romans 5:9-10)</a:t>
            </a:r>
          </a:p>
        </p:txBody>
      </p:sp>
      <p:sp>
        <p:nvSpPr>
          <p:cNvPr id="6" name="Freeform 5"/>
          <p:cNvSpPr/>
          <p:nvPr/>
        </p:nvSpPr>
        <p:spPr>
          <a:xfrm>
            <a:off x="8307977" y="-27700"/>
            <a:ext cx="3884023"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85000"/>
            </a:srgbClr>
          </a:solidFill>
          <a:ln>
            <a:noFill/>
            <a:prstDash val="solid"/>
          </a:ln>
          <a:effectLst/>
        </p:spPr>
        <p:txBody>
          <a:bodyPr vert="horz" wrap="square" lIns="182880" tIns="182880" rIns="90000" bIns="4680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God the Father</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Jesus</a:t>
            </a: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 (Life</a:t>
            </a: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 Blood</a:t>
            </a: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Holy </a:t>
            </a: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Spirit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Spouse</a:t>
            </a:r>
            <a:endPar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Preacher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Ourselves</a:t>
            </a:r>
            <a:endPar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Gospel (Words)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Grace</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Preaching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Love of Truth</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Faith </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(Belief)</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Confession</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Works</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Baptism </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(Water)</a:t>
            </a:r>
          </a:p>
        </p:txBody>
      </p:sp>
    </p:spTree>
    <p:extLst>
      <p:ext uri="{BB962C8B-B14F-4D97-AF65-F5344CB8AC3E}">
        <p14:creationId xmlns:p14="http://schemas.microsoft.com/office/powerpoint/2010/main" val="478380901"/>
      </p:ext>
    </p:extLst>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27700"/>
            <a:ext cx="8307977" cy="701731"/>
          </a:xfrm>
          <a:solidFill>
            <a:schemeClr val="accent6">
              <a:lumMod val="20000"/>
              <a:lumOff val="80000"/>
              <a:alpha val="75000"/>
            </a:schemeClr>
          </a:solidFill>
          <a:effectLst/>
        </p:spPr>
        <p:txBody>
          <a:bodyPr wrap="square" anchorCtr="0">
            <a:spAutoFit/>
          </a:bodyPr>
          <a:lstStyle/>
          <a:p>
            <a:pPr lvl="0"/>
            <a:r>
              <a:rPr lang="en-US" b="1" dirty="0">
                <a:solidFill>
                  <a:srgbClr val="003300"/>
                </a:solidFill>
                <a:effectLst>
                  <a:outerShdw blurRad="38100" dist="38100" dir="2700000" algn="tl">
                    <a:srgbClr val="000000">
                      <a:alpha val="43137"/>
                    </a:srgbClr>
                  </a:outerShdw>
                </a:effectLst>
              </a:rPr>
              <a:t>What Saves?</a:t>
            </a:r>
          </a:p>
        </p:txBody>
      </p:sp>
      <p:sp>
        <p:nvSpPr>
          <p:cNvPr id="5" name="Freeform 4"/>
          <p:cNvSpPr/>
          <p:nvPr/>
        </p:nvSpPr>
        <p:spPr>
          <a:xfrm>
            <a:off x="-1" y="3690979"/>
            <a:ext cx="8307977" cy="31393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75000"/>
            </a:srgbClr>
          </a:solidFill>
          <a:ln>
            <a:noFill/>
            <a:prstDash val="solid"/>
          </a:ln>
        </p:spPr>
        <p:txBody>
          <a:bodyPr vert="horz" wrap="square" lIns="182880" tIns="91440" rIns="90000" bIns="91440" anchor="t" anchorCtr="0" compatLnSpc="1">
            <a:spAutoFit/>
          </a:bodyPr>
          <a:lstStyle/>
          <a:p>
            <a:pPr>
              <a:tabLst>
                <a:tab pos="7996238" algn="r"/>
              </a:tabLst>
            </a:pP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But when the kindness of God our Savior and His love for mankind appeared, </a:t>
            </a:r>
            <a:r>
              <a:rPr lang="en-US" sz="3200" i="1" dirty="0">
                <a:solidFill>
                  <a:srgbClr val="FFC000"/>
                </a:solidFill>
                <a:effectLst>
                  <a:outerShdw blurRad="38100" dist="38100" dir="2700000" algn="tl">
                    <a:srgbClr val="000000">
                      <a:alpha val="43137"/>
                    </a:srgbClr>
                  </a:outerShdw>
                </a:effectLst>
                <a:latin typeface="Arial Narrow" panose="020B0606020202030204" pitchFamily="34" charset="0"/>
              </a:rPr>
              <a:t>He saved us</a:t>
            </a: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 not on the basis of deeds which we have done in righteousness, but according to His mercy, </a:t>
            </a:r>
            <a:r>
              <a:rPr lang="en-US" sz="3200" i="1" dirty="0">
                <a:solidFill>
                  <a:srgbClr val="FFC000"/>
                </a:solidFill>
                <a:effectLst>
                  <a:outerShdw blurRad="38100" dist="38100" dir="2700000" algn="tl">
                    <a:srgbClr val="000000">
                      <a:alpha val="43137"/>
                    </a:srgbClr>
                  </a:outerShdw>
                </a:effectLst>
                <a:latin typeface="Arial Narrow" panose="020B0606020202030204" pitchFamily="34" charset="0"/>
              </a:rPr>
              <a:t>by the washing of regeneration and renewing by the Holy Spirit</a:t>
            </a: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 </a:t>
            </a:r>
            <a:endParaRPr lang="en-US" sz="3200" i="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tabLst>
                <a:tab pos="7996238" algn="r"/>
              </a:tabLst>
            </a:pP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	</a:t>
            </a:r>
            <a:r>
              <a:rPr lang="en-US" sz="3200" i="1" dirty="0" smtClean="0">
                <a:solidFill>
                  <a:schemeClr val="bg1"/>
                </a:solidFill>
                <a:effectLst>
                  <a:outerShdw blurRad="38100" dist="38100" dir="2700000" algn="tl">
                    <a:srgbClr val="000000">
                      <a:alpha val="43137"/>
                    </a:srgbClr>
                  </a:outerShdw>
                </a:effectLst>
                <a:latin typeface="Arial Narrow" panose="020B0606020202030204" pitchFamily="34" charset="0"/>
              </a:rPr>
              <a:t>(</a:t>
            </a: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Titus 3:4-5)</a:t>
            </a:r>
          </a:p>
        </p:txBody>
      </p:sp>
      <p:sp>
        <p:nvSpPr>
          <p:cNvPr id="6" name="Freeform 5"/>
          <p:cNvSpPr/>
          <p:nvPr/>
        </p:nvSpPr>
        <p:spPr>
          <a:xfrm>
            <a:off x="8307977" y="-27700"/>
            <a:ext cx="3884023"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85000"/>
            </a:srgbClr>
          </a:solidFill>
          <a:ln>
            <a:noFill/>
            <a:prstDash val="solid"/>
          </a:ln>
          <a:effectLst/>
        </p:spPr>
        <p:txBody>
          <a:bodyPr vert="horz" wrap="square" lIns="182880" tIns="182880" rIns="90000" bIns="4680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God the Father</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Jesus</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(Life</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Blood</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Holy </a:t>
            </a: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Spirit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Spouse</a:t>
            </a:r>
            <a:endPar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Preacher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Ourselves</a:t>
            </a:r>
            <a:endPar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Gospel (Words)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Grace</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Preaching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Love of Truth</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Faith </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(Belief)</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Confession</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Works</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Baptism </a:t>
            </a: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(Water)</a:t>
            </a:r>
          </a:p>
        </p:txBody>
      </p:sp>
    </p:spTree>
    <p:extLst>
      <p:ext uri="{BB962C8B-B14F-4D97-AF65-F5344CB8AC3E}">
        <p14:creationId xmlns:p14="http://schemas.microsoft.com/office/powerpoint/2010/main" val="545212164"/>
      </p:ext>
    </p:extLst>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27700"/>
            <a:ext cx="8307977" cy="701731"/>
          </a:xfrm>
          <a:solidFill>
            <a:schemeClr val="accent6">
              <a:lumMod val="20000"/>
              <a:lumOff val="80000"/>
              <a:alpha val="75000"/>
            </a:schemeClr>
          </a:solidFill>
          <a:effectLst/>
        </p:spPr>
        <p:txBody>
          <a:bodyPr wrap="square" anchorCtr="0">
            <a:spAutoFit/>
          </a:bodyPr>
          <a:lstStyle/>
          <a:p>
            <a:pPr lvl="0"/>
            <a:r>
              <a:rPr lang="en-US" b="1" dirty="0">
                <a:solidFill>
                  <a:srgbClr val="003300"/>
                </a:solidFill>
                <a:effectLst>
                  <a:outerShdw blurRad="38100" dist="38100" dir="2700000" algn="tl">
                    <a:srgbClr val="000000">
                      <a:alpha val="43137"/>
                    </a:srgbClr>
                  </a:outerShdw>
                </a:effectLst>
              </a:rPr>
              <a:t>What Saves?</a:t>
            </a:r>
          </a:p>
        </p:txBody>
      </p:sp>
      <p:sp>
        <p:nvSpPr>
          <p:cNvPr id="5" name="Freeform 4"/>
          <p:cNvSpPr/>
          <p:nvPr/>
        </p:nvSpPr>
        <p:spPr>
          <a:xfrm>
            <a:off x="-1" y="4675864"/>
            <a:ext cx="8307977" cy="21544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75000"/>
            </a:srgbClr>
          </a:solidFill>
          <a:ln>
            <a:noFill/>
            <a:prstDash val="solid"/>
          </a:ln>
        </p:spPr>
        <p:txBody>
          <a:bodyPr vert="horz" wrap="square" lIns="182880" tIns="91440" rIns="90000" bIns="91440" anchor="t" anchorCtr="0" compatLnSpc="1">
            <a:spAutoFit/>
          </a:bodyPr>
          <a:lstStyle/>
          <a:p>
            <a:pPr>
              <a:tabLst>
                <a:tab pos="7996238" algn="r"/>
              </a:tabLst>
            </a:pP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For how do you know, </a:t>
            </a:r>
            <a:r>
              <a:rPr lang="en-US" sz="3200" i="1" dirty="0">
                <a:solidFill>
                  <a:srgbClr val="FFC000"/>
                </a:solidFill>
                <a:effectLst>
                  <a:outerShdw blurRad="38100" dist="38100" dir="2700000" algn="tl">
                    <a:srgbClr val="000000">
                      <a:alpha val="43137"/>
                    </a:srgbClr>
                  </a:outerShdw>
                </a:effectLst>
                <a:latin typeface="Arial Narrow" panose="020B0606020202030204" pitchFamily="34" charset="0"/>
              </a:rPr>
              <a:t>O wife, whether you will save your husband? </a:t>
            </a: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Or how do you know, </a:t>
            </a:r>
            <a:r>
              <a:rPr lang="en-US" sz="3200" i="1" dirty="0">
                <a:solidFill>
                  <a:srgbClr val="FFC000"/>
                </a:solidFill>
                <a:effectLst>
                  <a:outerShdw blurRad="38100" dist="38100" dir="2700000" algn="tl">
                    <a:srgbClr val="000000">
                      <a:alpha val="43137"/>
                    </a:srgbClr>
                  </a:outerShdw>
                </a:effectLst>
                <a:latin typeface="Arial Narrow" panose="020B0606020202030204" pitchFamily="34" charset="0"/>
              </a:rPr>
              <a:t>O husband, whether you will save your wife? </a:t>
            </a:r>
          </a:p>
          <a:p>
            <a:pPr>
              <a:tabLst>
                <a:tab pos="7996238" algn="r"/>
              </a:tabLst>
            </a:pPr>
            <a:r>
              <a:rPr lang="en-US" sz="3200" i="1" dirty="0" smtClean="0">
                <a:solidFill>
                  <a:schemeClr val="bg1"/>
                </a:solidFill>
                <a:effectLst>
                  <a:outerShdw blurRad="38100" dist="38100" dir="2700000" algn="tl">
                    <a:srgbClr val="000000">
                      <a:alpha val="43137"/>
                    </a:srgbClr>
                  </a:outerShdw>
                </a:effectLst>
                <a:latin typeface="Arial Narrow" panose="020B0606020202030204" pitchFamily="34" charset="0"/>
              </a:rPr>
              <a:t>	(</a:t>
            </a: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1 Corinthians 7:16)</a:t>
            </a:r>
          </a:p>
        </p:txBody>
      </p:sp>
      <p:sp>
        <p:nvSpPr>
          <p:cNvPr id="6" name="Freeform 5"/>
          <p:cNvSpPr/>
          <p:nvPr/>
        </p:nvSpPr>
        <p:spPr>
          <a:xfrm>
            <a:off x="8307977" y="-27700"/>
            <a:ext cx="3884023"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85000"/>
            </a:srgbClr>
          </a:solidFill>
          <a:ln>
            <a:noFill/>
            <a:prstDash val="solid"/>
          </a:ln>
          <a:effectLst/>
        </p:spPr>
        <p:txBody>
          <a:bodyPr vert="horz" wrap="square" lIns="182880" tIns="182880" rIns="90000" bIns="4680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God the Father</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Jesus</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(Life</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Blood</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Holy </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Spirit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Spouse</a:t>
            </a:r>
            <a:endPar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Preacher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Ourselves</a:t>
            </a:r>
            <a:endPar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Gospel (Words)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Grace</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Preaching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Love of Truth</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Faith </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(Belief)</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Confession</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Works</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Baptism </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(Water)</a:t>
            </a:r>
          </a:p>
        </p:txBody>
      </p:sp>
    </p:spTree>
    <p:extLst>
      <p:ext uri="{BB962C8B-B14F-4D97-AF65-F5344CB8AC3E}">
        <p14:creationId xmlns:p14="http://schemas.microsoft.com/office/powerpoint/2010/main" val="1144263796"/>
      </p:ext>
    </p:extLst>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27700"/>
            <a:ext cx="8307977" cy="701731"/>
          </a:xfrm>
          <a:solidFill>
            <a:schemeClr val="accent6">
              <a:lumMod val="20000"/>
              <a:lumOff val="80000"/>
              <a:alpha val="75000"/>
            </a:schemeClr>
          </a:solidFill>
          <a:effectLst/>
        </p:spPr>
        <p:txBody>
          <a:bodyPr wrap="square" anchorCtr="0">
            <a:spAutoFit/>
          </a:bodyPr>
          <a:lstStyle/>
          <a:p>
            <a:pPr lvl="0"/>
            <a:r>
              <a:rPr lang="en-US" b="1" dirty="0">
                <a:solidFill>
                  <a:srgbClr val="003300"/>
                </a:solidFill>
                <a:effectLst>
                  <a:outerShdw blurRad="38100" dist="38100" dir="2700000" algn="tl">
                    <a:srgbClr val="000000">
                      <a:alpha val="43137"/>
                    </a:srgbClr>
                  </a:outerShdw>
                </a:effectLst>
              </a:rPr>
              <a:t>What Saves?</a:t>
            </a:r>
          </a:p>
        </p:txBody>
      </p:sp>
      <p:sp>
        <p:nvSpPr>
          <p:cNvPr id="5" name="Freeform 4"/>
          <p:cNvSpPr/>
          <p:nvPr/>
        </p:nvSpPr>
        <p:spPr>
          <a:xfrm>
            <a:off x="-1" y="4675864"/>
            <a:ext cx="8307977" cy="21544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75000"/>
            </a:srgbClr>
          </a:solidFill>
          <a:ln>
            <a:noFill/>
            <a:prstDash val="solid"/>
          </a:ln>
        </p:spPr>
        <p:txBody>
          <a:bodyPr vert="horz" wrap="square" lIns="182880" tIns="91440" rIns="90000" bIns="91440" anchor="t" anchorCtr="0" compatLnSpc="1">
            <a:spAutoFit/>
          </a:bodyPr>
          <a:lstStyle/>
          <a:p>
            <a:pPr>
              <a:tabLst>
                <a:tab pos="7996238" algn="r"/>
              </a:tabLst>
            </a:pP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To the weak I became weak, that I might win the weak; I have become all things to all men, </a:t>
            </a:r>
            <a:r>
              <a:rPr lang="en-US" sz="3200" i="1" dirty="0">
                <a:solidFill>
                  <a:srgbClr val="FFC000"/>
                </a:solidFill>
                <a:effectLst>
                  <a:outerShdw blurRad="38100" dist="38100" dir="2700000" algn="tl">
                    <a:srgbClr val="000000">
                      <a:alpha val="43137"/>
                    </a:srgbClr>
                  </a:outerShdw>
                </a:effectLst>
                <a:latin typeface="Arial Narrow" panose="020B0606020202030204" pitchFamily="34" charset="0"/>
              </a:rPr>
              <a:t>so that I may by all means save some. </a:t>
            </a:r>
          </a:p>
          <a:p>
            <a:pPr>
              <a:tabLst>
                <a:tab pos="7996238" algn="r"/>
              </a:tabLst>
            </a:pPr>
            <a:r>
              <a:rPr lang="en-US" sz="3200" i="1" dirty="0" smtClean="0">
                <a:solidFill>
                  <a:schemeClr val="bg1"/>
                </a:solidFill>
                <a:effectLst>
                  <a:outerShdw blurRad="38100" dist="38100" dir="2700000" algn="tl">
                    <a:srgbClr val="000000">
                      <a:alpha val="43137"/>
                    </a:srgbClr>
                  </a:outerShdw>
                </a:effectLst>
                <a:latin typeface="Arial Narrow" panose="020B0606020202030204" pitchFamily="34" charset="0"/>
              </a:rPr>
              <a:t>	(</a:t>
            </a: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1 Corinthians 9:22)</a:t>
            </a:r>
          </a:p>
        </p:txBody>
      </p:sp>
      <p:sp>
        <p:nvSpPr>
          <p:cNvPr id="6" name="Freeform 5"/>
          <p:cNvSpPr/>
          <p:nvPr/>
        </p:nvSpPr>
        <p:spPr>
          <a:xfrm>
            <a:off x="8307977" y="-27700"/>
            <a:ext cx="3884023"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85000"/>
            </a:srgbClr>
          </a:solidFill>
          <a:ln>
            <a:noFill/>
            <a:prstDash val="solid"/>
          </a:ln>
          <a:effectLst/>
        </p:spPr>
        <p:txBody>
          <a:bodyPr vert="horz" wrap="square" lIns="182880" tIns="182880" rIns="90000" bIns="4680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God the Father</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Jesus</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(Life</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Blood</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Holy </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Spirit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Spouse</a:t>
            </a:r>
            <a:endPar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Preacher</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Ourselves</a:t>
            </a:r>
            <a:endPar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Gospel (Words)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Grace</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Preaching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Love of Truth</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Faith </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(Belief)</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Confession</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Works</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Baptism </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(Water)</a:t>
            </a:r>
          </a:p>
        </p:txBody>
      </p:sp>
    </p:spTree>
    <p:extLst>
      <p:ext uri="{BB962C8B-B14F-4D97-AF65-F5344CB8AC3E}">
        <p14:creationId xmlns:p14="http://schemas.microsoft.com/office/powerpoint/2010/main" val="3019090577"/>
      </p:ext>
    </p:extLst>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27700"/>
            <a:ext cx="8307977" cy="701731"/>
          </a:xfrm>
          <a:solidFill>
            <a:schemeClr val="accent6">
              <a:lumMod val="20000"/>
              <a:lumOff val="80000"/>
              <a:alpha val="75000"/>
            </a:schemeClr>
          </a:solidFill>
          <a:effectLst/>
        </p:spPr>
        <p:txBody>
          <a:bodyPr wrap="square" anchorCtr="0">
            <a:spAutoFit/>
          </a:bodyPr>
          <a:lstStyle/>
          <a:p>
            <a:pPr lvl="0"/>
            <a:r>
              <a:rPr lang="en-US" b="1" dirty="0">
                <a:solidFill>
                  <a:srgbClr val="003300"/>
                </a:solidFill>
                <a:effectLst>
                  <a:outerShdw blurRad="38100" dist="38100" dir="2700000" algn="tl">
                    <a:srgbClr val="000000">
                      <a:alpha val="43137"/>
                    </a:srgbClr>
                  </a:outerShdw>
                </a:effectLst>
              </a:rPr>
              <a:t>What Saves?</a:t>
            </a:r>
          </a:p>
        </p:txBody>
      </p:sp>
      <p:sp>
        <p:nvSpPr>
          <p:cNvPr id="5" name="Freeform 4"/>
          <p:cNvSpPr/>
          <p:nvPr/>
        </p:nvSpPr>
        <p:spPr>
          <a:xfrm>
            <a:off x="-1" y="4675864"/>
            <a:ext cx="8307977" cy="21544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75000"/>
            </a:srgbClr>
          </a:solidFill>
          <a:ln>
            <a:noFill/>
            <a:prstDash val="solid"/>
          </a:ln>
        </p:spPr>
        <p:txBody>
          <a:bodyPr vert="horz" wrap="square" lIns="182880" tIns="91440" rIns="90000" bIns="91440" anchor="t" anchorCtr="0" compatLnSpc="1">
            <a:spAutoFit/>
          </a:bodyPr>
          <a:lstStyle/>
          <a:p>
            <a:pPr>
              <a:tabLst>
                <a:tab pos="7996238" algn="r"/>
              </a:tabLst>
            </a:pP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And with many other words he testified, and exhorted them, saying, </a:t>
            </a:r>
            <a:r>
              <a:rPr lang="en-US" sz="3200" i="1" dirty="0">
                <a:solidFill>
                  <a:srgbClr val="FFC000"/>
                </a:solidFill>
                <a:effectLst>
                  <a:outerShdw blurRad="38100" dist="38100" dir="2700000" algn="tl">
                    <a:srgbClr val="000000">
                      <a:alpha val="43137"/>
                    </a:srgbClr>
                  </a:outerShdw>
                </a:effectLst>
                <a:latin typeface="Arial Narrow" panose="020B0606020202030204" pitchFamily="34" charset="0"/>
              </a:rPr>
              <a:t>Save yourselves </a:t>
            </a: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from this crooked generation. </a:t>
            </a:r>
          </a:p>
          <a:p>
            <a:pPr>
              <a:tabLst>
                <a:tab pos="7996238" algn="r"/>
              </a:tabLst>
            </a:pPr>
            <a:r>
              <a:rPr lang="en-US" sz="3200" i="1" dirty="0" smtClean="0">
                <a:solidFill>
                  <a:schemeClr val="bg1"/>
                </a:solidFill>
                <a:effectLst>
                  <a:outerShdw blurRad="38100" dist="38100" dir="2700000" algn="tl">
                    <a:srgbClr val="000000">
                      <a:alpha val="43137"/>
                    </a:srgbClr>
                  </a:outerShdw>
                </a:effectLst>
                <a:latin typeface="Arial Narrow" panose="020B0606020202030204" pitchFamily="34" charset="0"/>
              </a:rPr>
              <a:t>	(</a:t>
            </a: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Acts 2:40)</a:t>
            </a:r>
          </a:p>
        </p:txBody>
      </p:sp>
      <p:sp>
        <p:nvSpPr>
          <p:cNvPr id="6" name="Freeform 5"/>
          <p:cNvSpPr/>
          <p:nvPr/>
        </p:nvSpPr>
        <p:spPr>
          <a:xfrm>
            <a:off x="8307977" y="-27700"/>
            <a:ext cx="3884023"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85000"/>
            </a:srgbClr>
          </a:solidFill>
          <a:ln>
            <a:noFill/>
            <a:prstDash val="solid"/>
          </a:ln>
          <a:effectLst/>
        </p:spPr>
        <p:txBody>
          <a:bodyPr vert="horz" wrap="square" lIns="182880" tIns="182880" rIns="90000" bIns="4680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God the Father</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Jesus</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(Life</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Blood</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Holy </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Spirit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Spouse</a:t>
            </a:r>
            <a:endPar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Preacher </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Ourselves</a:t>
            </a:r>
            <a:endPar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Gospel (Words)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Grace</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Preaching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Love of Truth</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Faith </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(Belief)</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Confession</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Works</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Baptism </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(Water)</a:t>
            </a:r>
          </a:p>
        </p:txBody>
      </p:sp>
    </p:spTree>
    <p:extLst>
      <p:ext uri="{BB962C8B-B14F-4D97-AF65-F5344CB8AC3E}">
        <p14:creationId xmlns:p14="http://schemas.microsoft.com/office/powerpoint/2010/main" val="3101448572"/>
      </p:ext>
    </p:extLst>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27700"/>
            <a:ext cx="8307977" cy="701731"/>
          </a:xfrm>
          <a:solidFill>
            <a:schemeClr val="accent6">
              <a:lumMod val="20000"/>
              <a:lumOff val="80000"/>
              <a:alpha val="75000"/>
            </a:schemeClr>
          </a:solidFill>
          <a:effectLst/>
        </p:spPr>
        <p:txBody>
          <a:bodyPr wrap="square" anchorCtr="0">
            <a:spAutoFit/>
          </a:bodyPr>
          <a:lstStyle/>
          <a:p>
            <a:pPr lvl="0"/>
            <a:r>
              <a:rPr lang="en-US" b="1" dirty="0">
                <a:solidFill>
                  <a:srgbClr val="003300"/>
                </a:solidFill>
                <a:effectLst>
                  <a:outerShdw blurRad="38100" dist="38100" dir="2700000" algn="tl">
                    <a:srgbClr val="000000">
                      <a:alpha val="43137"/>
                    </a:srgbClr>
                  </a:outerShdw>
                </a:effectLst>
              </a:rPr>
              <a:t>What Saves?</a:t>
            </a:r>
          </a:p>
        </p:txBody>
      </p:sp>
      <p:sp>
        <p:nvSpPr>
          <p:cNvPr id="5" name="Freeform 4"/>
          <p:cNvSpPr/>
          <p:nvPr/>
        </p:nvSpPr>
        <p:spPr>
          <a:xfrm>
            <a:off x="0" y="3718679"/>
            <a:ext cx="8307977" cy="31393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75000"/>
            </a:srgbClr>
          </a:solidFill>
          <a:ln>
            <a:noFill/>
            <a:prstDash val="solid"/>
          </a:ln>
        </p:spPr>
        <p:txBody>
          <a:bodyPr vert="horz" wrap="square" lIns="182880" tIns="91440" rIns="90000" bIns="91440" anchor="t" anchorCtr="0" compatLnSpc="1">
            <a:spAutoFit/>
          </a:bodyPr>
          <a:lstStyle/>
          <a:p>
            <a:pPr>
              <a:tabLst>
                <a:tab pos="7996238" algn="r"/>
              </a:tabLst>
            </a:pP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Now I make known to you, brethren, </a:t>
            </a:r>
            <a:r>
              <a:rPr lang="en-US" sz="3200" i="1" dirty="0">
                <a:solidFill>
                  <a:srgbClr val="FFC000"/>
                </a:solidFill>
                <a:effectLst>
                  <a:outerShdw blurRad="38100" dist="38100" dir="2700000" algn="tl">
                    <a:srgbClr val="000000">
                      <a:alpha val="43137"/>
                    </a:srgbClr>
                  </a:outerShdw>
                </a:effectLst>
                <a:latin typeface="Arial Narrow" panose="020B0606020202030204" pitchFamily="34" charset="0"/>
              </a:rPr>
              <a:t>the gospel </a:t>
            </a: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which I preached to you, which also you received, in which also you stand, </a:t>
            </a:r>
            <a:r>
              <a:rPr lang="en-US" sz="3200" i="1" dirty="0">
                <a:solidFill>
                  <a:srgbClr val="FFC000"/>
                </a:solidFill>
                <a:effectLst>
                  <a:outerShdw blurRad="38100" dist="38100" dir="2700000" algn="tl">
                    <a:srgbClr val="000000">
                      <a:alpha val="43137"/>
                    </a:srgbClr>
                  </a:outerShdw>
                </a:effectLst>
                <a:latin typeface="Arial Narrow" panose="020B0606020202030204" pitchFamily="34" charset="0"/>
              </a:rPr>
              <a:t>by which also you are saved</a:t>
            </a: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 if you hold fast the word which I preached to you, unless you believed in vain. </a:t>
            </a:r>
          </a:p>
          <a:p>
            <a:pPr>
              <a:tabLst>
                <a:tab pos="7996238" algn="r"/>
              </a:tabLst>
            </a:pPr>
            <a:r>
              <a:rPr lang="en-US" sz="3200" i="1" dirty="0" smtClean="0">
                <a:solidFill>
                  <a:schemeClr val="bg1"/>
                </a:solidFill>
                <a:effectLst>
                  <a:outerShdw blurRad="38100" dist="38100" dir="2700000" algn="tl">
                    <a:srgbClr val="000000">
                      <a:alpha val="43137"/>
                    </a:srgbClr>
                  </a:outerShdw>
                </a:effectLst>
                <a:latin typeface="Arial Narrow" panose="020B0606020202030204" pitchFamily="34" charset="0"/>
              </a:rPr>
              <a:t>	(</a:t>
            </a: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1 Corinthians 15:1-2)</a:t>
            </a:r>
          </a:p>
        </p:txBody>
      </p:sp>
      <p:sp>
        <p:nvSpPr>
          <p:cNvPr id="6" name="Freeform 5"/>
          <p:cNvSpPr/>
          <p:nvPr/>
        </p:nvSpPr>
        <p:spPr>
          <a:xfrm>
            <a:off x="8307977" y="-27700"/>
            <a:ext cx="3884023"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85000"/>
            </a:srgbClr>
          </a:solidFill>
          <a:ln>
            <a:noFill/>
            <a:prstDash val="solid"/>
          </a:ln>
          <a:effectLst/>
        </p:spPr>
        <p:txBody>
          <a:bodyPr vert="horz" wrap="square" lIns="182880" tIns="182880" rIns="90000" bIns="4680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God the Father</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Jesus</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(Life</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Blood</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Holy </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Spirit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Spouse</a:t>
            </a:r>
            <a:endPar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Preacher </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Ourselves</a:t>
            </a:r>
            <a:endPar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Gospel</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(Words)</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Grace</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Preaching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Love of Truth</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Faith </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(Belief)</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Confession</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Works</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Baptism </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(Water)</a:t>
            </a:r>
          </a:p>
        </p:txBody>
      </p:sp>
    </p:spTree>
    <p:extLst>
      <p:ext uri="{BB962C8B-B14F-4D97-AF65-F5344CB8AC3E}">
        <p14:creationId xmlns:p14="http://schemas.microsoft.com/office/powerpoint/2010/main" val="2148099610"/>
      </p:ext>
    </p:extLst>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name="What Saves?">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95740" y="2194229"/>
            <a:ext cx="10363200" cy="1421928"/>
          </a:xfrm>
          <a:effectLst>
            <a:outerShdw dist="53966" dir="2700000" algn="tl">
              <a:srgbClr val="000000"/>
            </a:outerShdw>
          </a:effectLst>
        </p:spPr>
        <p:txBody>
          <a:bodyPr wrap="square" anchorCtr="0">
            <a:spAutoFit/>
          </a:bodyPr>
          <a:lstStyle/>
          <a:p>
            <a:pPr lvl="0" algn="ctr"/>
            <a:r>
              <a:rPr lang="en-US" sz="9600" dirty="0">
                <a:solidFill>
                  <a:schemeClr val="accent6">
                    <a:lumMod val="50000"/>
                  </a:schemeClr>
                </a:solidFill>
              </a:rPr>
              <a:t>What </a:t>
            </a:r>
            <a:r>
              <a:rPr lang="en-US" sz="9600" dirty="0" smtClean="0">
                <a:solidFill>
                  <a:schemeClr val="accent6">
                    <a:lumMod val="50000"/>
                  </a:schemeClr>
                </a:solidFill>
              </a:rPr>
              <a:t>Saves Us?</a:t>
            </a:r>
            <a:endParaRPr lang="en-US" sz="9600" dirty="0">
              <a:solidFill>
                <a:schemeClr val="accent6">
                  <a:lumMod val="50000"/>
                </a:schemeClr>
              </a:solidFill>
            </a:endParaRPr>
          </a:p>
        </p:txBody>
      </p:sp>
      <p:sp>
        <p:nvSpPr>
          <p:cNvPr id="3" name="Subtitle 2"/>
          <p:cNvSpPr txBox="1">
            <a:spLocks noGrp="1"/>
          </p:cNvSpPr>
          <p:nvPr>
            <p:ph type="subTitle" idx="4294967295"/>
          </p:nvPr>
        </p:nvSpPr>
        <p:spPr>
          <a:xfrm>
            <a:off x="2385391" y="4876800"/>
            <a:ext cx="6705600" cy="1287341"/>
          </a:xfrm>
          <a:effectLst>
            <a:outerShdw dist="17819" dir="2700000" algn="tl">
              <a:srgbClr val="000000"/>
            </a:outerShdw>
          </a:effectLst>
        </p:spPr>
        <p:txBody>
          <a:bodyPr wrap="square" lIns="90000" tIns="46800" rIns="90000" bIns="46800" anchor="t" anchorCtr="0">
            <a:spAutoFit/>
          </a:bodyPr>
          <a:lstStyle/>
          <a:p>
            <a:pPr marL="0" indent="0" algn="ctr">
              <a:lnSpc>
                <a:spcPct val="80000"/>
              </a:lnSpc>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dirty="0"/>
              <a:t>What the Bible Says About</a:t>
            </a:r>
          </a:p>
          <a:p>
            <a:pPr marL="0" indent="0" algn="ctr">
              <a:lnSpc>
                <a:spcPct val="80000"/>
              </a:lnSpc>
              <a:spcBef>
                <a:spcPts val="1349"/>
              </a:spcBef>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5400" dirty="0"/>
              <a:t>Salvation</a:t>
            </a: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27700"/>
            <a:ext cx="8307977" cy="701731"/>
          </a:xfrm>
          <a:solidFill>
            <a:schemeClr val="accent6">
              <a:lumMod val="20000"/>
              <a:lumOff val="80000"/>
              <a:alpha val="75000"/>
            </a:schemeClr>
          </a:solidFill>
          <a:effectLst/>
        </p:spPr>
        <p:txBody>
          <a:bodyPr wrap="square" anchorCtr="0">
            <a:spAutoFit/>
          </a:bodyPr>
          <a:lstStyle/>
          <a:p>
            <a:pPr lvl="0"/>
            <a:r>
              <a:rPr lang="en-US" b="1" dirty="0">
                <a:solidFill>
                  <a:srgbClr val="003300"/>
                </a:solidFill>
                <a:effectLst>
                  <a:outerShdw blurRad="38100" dist="38100" dir="2700000" algn="tl">
                    <a:srgbClr val="000000">
                      <a:alpha val="43137"/>
                    </a:srgbClr>
                  </a:outerShdw>
                </a:effectLst>
              </a:rPr>
              <a:t>What Saves?</a:t>
            </a:r>
          </a:p>
        </p:txBody>
      </p:sp>
      <p:sp>
        <p:nvSpPr>
          <p:cNvPr id="5" name="Freeform 4"/>
          <p:cNvSpPr/>
          <p:nvPr/>
        </p:nvSpPr>
        <p:spPr>
          <a:xfrm>
            <a:off x="-1" y="4183422"/>
            <a:ext cx="8307977" cy="264687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75000"/>
            </a:srgbClr>
          </a:solidFill>
          <a:ln>
            <a:noFill/>
            <a:prstDash val="solid"/>
          </a:ln>
        </p:spPr>
        <p:txBody>
          <a:bodyPr vert="horz" wrap="square" lIns="182880" tIns="91440" rIns="90000" bIns="91440" anchor="t" anchorCtr="0" compatLnSpc="1">
            <a:spAutoFit/>
          </a:bodyPr>
          <a:lstStyle/>
          <a:p>
            <a:pPr>
              <a:tabLst>
                <a:tab pos="7996238" algn="r"/>
              </a:tabLst>
            </a:pP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But God, being rich in mercy, because of His great love with which He loved us, even when we were dead in our transgressions, made us alive together with Christ </a:t>
            </a:r>
            <a:r>
              <a:rPr lang="en-US" sz="3200" i="1" dirty="0">
                <a:solidFill>
                  <a:srgbClr val="FFC000"/>
                </a:solidFill>
                <a:effectLst>
                  <a:outerShdw blurRad="38100" dist="38100" dir="2700000" algn="tl">
                    <a:srgbClr val="000000">
                      <a:alpha val="43137"/>
                    </a:srgbClr>
                  </a:outerShdw>
                </a:effectLst>
                <a:latin typeface="Arial Narrow" panose="020B0606020202030204" pitchFamily="34" charset="0"/>
              </a:rPr>
              <a:t>(by grace you have been saved), </a:t>
            </a:r>
          </a:p>
          <a:p>
            <a:pPr>
              <a:tabLst>
                <a:tab pos="7996238" algn="r"/>
              </a:tabLst>
            </a:pPr>
            <a:r>
              <a:rPr lang="en-US" sz="3200" i="1" dirty="0" smtClean="0">
                <a:solidFill>
                  <a:schemeClr val="bg1"/>
                </a:solidFill>
                <a:effectLst>
                  <a:outerShdw blurRad="38100" dist="38100" dir="2700000" algn="tl">
                    <a:srgbClr val="000000">
                      <a:alpha val="43137"/>
                    </a:srgbClr>
                  </a:outerShdw>
                </a:effectLst>
                <a:latin typeface="Arial Narrow" panose="020B0606020202030204" pitchFamily="34" charset="0"/>
              </a:rPr>
              <a:t>	(</a:t>
            </a: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Ephesians 2:4-5)</a:t>
            </a:r>
          </a:p>
        </p:txBody>
      </p:sp>
      <p:sp>
        <p:nvSpPr>
          <p:cNvPr id="6" name="Freeform 5"/>
          <p:cNvSpPr/>
          <p:nvPr/>
        </p:nvSpPr>
        <p:spPr>
          <a:xfrm>
            <a:off x="8307977" y="-27700"/>
            <a:ext cx="3884023"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85000"/>
            </a:srgbClr>
          </a:solidFill>
          <a:ln>
            <a:noFill/>
            <a:prstDash val="solid"/>
          </a:ln>
          <a:effectLst/>
        </p:spPr>
        <p:txBody>
          <a:bodyPr vert="horz" wrap="square" lIns="182880" tIns="182880" rIns="90000" bIns="4680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God the Father</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Jesus</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(Life</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Blood</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Holy </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Spirit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Spouse</a:t>
            </a:r>
            <a:endPar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Preacher </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Ourselves</a:t>
            </a:r>
            <a:endPar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Gospel (Words)	</a:t>
            </a:r>
            <a:endPar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Grace</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Preaching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Love of Truth</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Faith </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(Belief)</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Confession</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Works</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Baptism </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(Water)</a:t>
            </a:r>
          </a:p>
        </p:txBody>
      </p:sp>
    </p:spTree>
    <p:extLst>
      <p:ext uri="{BB962C8B-B14F-4D97-AF65-F5344CB8AC3E}">
        <p14:creationId xmlns:p14="http://schemas.microsoft.com/office/powerpoint/2010/main" val="2054899612"/>
      </p:ext>
    </p:extLst>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27700"/>
            <a:ext cx="8307977" cy="701731"/>
          </a:xfrm>
          <a:solidFill>
            <a:schemeClr val="accent6">
              <a:lumMod val="20000"/>
              <a:lumOff val="80000"/>
              <a:alpha val="75000"/>
            </a:schemeClr>
          </a:solidFill>
          <a:effectLst/>
        </p:spPr>
        <p:txBody>
          <a:bodyPr wrap="square" anchorCtr="0">
            <a:spAutoFit/>
          </a:bodyPr>
          <a:lstStyle/>
          <a:p>
            <a:pPr lvl="0"/>
            <a:r>
              <a:rPr lang="en-US" b="1" dirty="0">
                <a:solidFill>
                  <a:srgbClr val="003300"/>
                </a:solidFill>
                <a:effectLst>
                  <a:outerShdw blurRad="38100" dist="38100" dir="2700000" algn="tl">
                    <a:srgbClr val="000000">
                      <a:alpha val="43137"/>
                    </a:srgbClr>
                  </a:outerShdw>
                </a:effectLst>
              </a:rPr>
              <a:t>What Saves?</a:t>
            </a:r>
          </a:p>
        </p:txBody>
      </p:sp>
      <p:sp>
        <p:nvSpPr>
          <p:cNvPr id="5" name="Freeform 4"/>
          <p:cNvSpPr/>
          <p:nvPr/>
        </p:nvSpPr>
        <p:spPr>
          <a:xfrm>
            <a:off x="-1" y="4183422"/>
            <a:ext cx="8307977" cy="264687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75000"/>
            </a:srgbClr>
          </a:solidFill>
          <a:ln>
            <a:noFill/>
            <a:prstDash val="solid"/>
          </a:ln>
        </p:spPr>
        <p:txBody>
          <a:bodyPr vert="horz" wrap="square" lIns="182880" tIns="91440" rIns="90000" bIns="91440" anchor="t" anchorCtr="0" compatLnSpc="1">
            <a:spAutoFit/>
          </a:bodyPr>
          <a:lstStyle/>
          <a:p>
            <a:pPr>
              <a:tabLst>
                <a:tab pos="7996238" algn="r"/>
              </a:tabLst>
            </a:pP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For since in the wisdom of God the world through its wisdom did not come to know God, God was well-pleased through the foolishness of </a:t>
            </a:r>
            <a:r>
              <a:rPr lang="en-US" sz="3200" i="1" dirty="0">
                <a:solidFill>
                  <a:srgbClr val="FFC000"/>
                </a:solidFill>
                <a:effectLst>
                  <a:outerShdw blurRad="38100" dist="38100" dir="2700000" algn="tl">
                    <a:srgbClr val="000000">
                      <a:alpha val="43137"/>
                    </a:srgbClr>
                  </a:outerShdw>
                </a:effectLst>
                <a:latin typeface="Arial Narrow" panose="020B0606020202030204" pitchFamily="34" charset="0"/>
              </a:rPr>
              <a:t>the message preached to save those who believe. </a:t>
            </a:r>
          </a:p>
          <a:p>
            <a:pPr>
              <a:tabLst>
                <a:tab pos="7996238" algn="r"/>
              </a:tabLst>
            </a:pPr>
            <a:r>
              <a:rPr lang="en-US" sz="3200" i="1" dirty="0" smtClean="0">
                <a:solidFill>
                  <a:schemeClr val="bg1"/>
                </a:solidFill>
                <a:effectLst>
                  <a:outerShdw blurRad="38100" dist="38100" dir="2700000" algn="tl">
                    <a:srgbClr val="000000">
                      <a:alpha val="43137"/>
                    </a:srgbClr>
                  </a:outerShdw>
                </a:effectLst>
                <a:latin typeface="Arial Narrow" panose="020B0606020202030204" pitchFamily="34" charset="0"/>
              </a:rPr>
              <a:t>	(</a:t>
            </a: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1 Corinthians 1:21)</a:t>
            </a:r>
          </a:p>
        </p:txBody>
      </p:sp>
      <p:sp>
        <p:nvSpPr>
          <p:cNvPr id="6" name="Freeform 5"/>
          <p:cNvSpPr/>
          <p:nvPr/>
        </p:nvSpPr>
        <p:spPr>
          <a:xfrm>
            <a:off x="8307977" y="-27700"/>
            <a:ext cx="3884023"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85000"/>
            </a:srgbClr>
          </a:solidFill>
          <a:ln>
            <a:noFill/>
            <a:prstDash val="solid"/>
          </a:ln>
          <a:effectLst/>
        </p:spPr>
        <p:txBody>
          <a:bodyPr vert="horz" wrap="square" lIns="182880" tIns="182880" rIns="90000" bIns="4680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God the Father</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Jesus</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(Life</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Blood</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Holy </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Spirit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Spouse</a:t>
            </a:r>
            <a:endPar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Preacher </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Ourselves</a:t>
            </a:r>
            <a:endPar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Gospel (Words)	</a:t>
            </a:r>
            <a:endPar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Grace</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Preaching </a:t>
            </a:r>
            <a:endPar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Love of Truth</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Faith </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(Belief)</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Confession</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Works</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Baptism </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(Water)</a:t>
            </a:r>
          </a:p>
        </p:txBody>
      </p:sp>
    </p:spTree>
    <p:extLst>
      <p:ext uri="{BB962C8B-B14F-4D97-AF65-F5344CB8AC3E}">
        <p14:creationId xmlns:p14="http://schemas.microsoft.com/office/powerpoint/2010/main" val="3026241652"/>
      </p:ext>
    </p:extLst>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27700"/>
            <a:ext cx="8307977" cy="701731"/>
          </a:xfrm>
          <a:solidFill>
            <a:schemeClr val="accent6">
              <a:lumMod val="20000"/>
              <a:lumOff val="80000"/>
              <a:alpha val="75000"/>
            </a:schemeClr>
          </a:solidFill>
          <a:effectLst/>
        </p:spPr>
        <p:txBody>
          <a:bodyPr wrap="square" anchorCtr="0">
            <a:spAutoFit/>
          </a:bodyPr>
          <a:lstStyle/>
          <a:p>
            <a:pPr lvl="0"/>
            <a:r>
              <a:rPr lang="en-US" b="1" dirty="0">
                <a:solidFill>
                  <a:srgbClr val="003300"/>
                </a:solidFill>
                <a:effectLst>
                  <a:outerShdw blurRad="38100" dist="38100" dir="2700000" algn="tl">
                    <a:srgbClr val="000000">
                      <a:alpha val="43137"/>
                    </a:srgbClr>
                  </a:outerShdw>
                </a:effectLst>
              </a:rPr>
              <a:t>What Saves?</a:t>
            </a:r>
          </a:p>
        </p:txBody>
      </p:sp>
      <p:sp>
        <p:nvSpPr>
          <p:cNvPr id="5" name="Freeform 4"/>
          <p:cNvSpPr/>
          <p:nvPr/>
        </p:nvSpPr>
        <p:spPr>
          <a:xfrm>
            <a:off x="-1" y="4675864"/>
            <a:ext cx="8307977" cy="21544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75000"/>
            </a:srgbClr>
          </a:solidFill>
          <a:ln>
            <a:noFill/>
            <a:prstDash val="solid"/>
          </a:ln>
        </p:spPr>
        <p:txBody>
          <a:bodyPr vert="horz" wrap="square" lIns="182880" tIns="91440" rIns="90000" bIns="91440" anchor="t" anchorCtr="0" compatLnSpc="1">
            <a:spAutoFit/>
          </a:bodyPr>
          <a:lstStyle/>
          <a:p>
            <a:pPr>
              <a:tabLst>
                <a:tab pos="7996238" algn="r"/>
              </a:tabLst>
            </a:pP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and with all the deception of wickedness for those who perish, because they did not receive </a:t>
            </a:r>
            <a:r>
              <a:rPr lang="en-US" sz="3200" i="1" dirty="0">
                <a:solidFill>
                  <a:srgbClr val="FFC000"/>
                </a:solidFill>
                <a:effectLst>
                  <a:outerShdw blurRad="38100" dist="38100" dir="2700000" algn="tl">
                    <a:srgbClr val="000000">
                      <a:alpha val="43137"/>
                    </a:srgbClr>
                  </a:outerShdw>
                </a:effectLst>
                <a:latin typeface="Arial Narrow" panose="020B0606020202030204" pitchFamily="34" charset="0"/>
              </a:rPr>
              <a:t>the love of the truth so as to be saved. </a:t>
            </a:r>
          </a:p>
          <a:p>
            <a:pPr>
              <a:tabLst>
                <a:tab pos="7996238" algn="r"/>
              </a:tabLst>
            </a:pPr>
            <a:r>
              <a:rPr lang="en-US" sz="3200" i="1" dirty="0" smtClean="0">
                <a:solidFill>
                  <a:schemeClr val="bg1"/>
                </a:solidFill>
                <a:effectLst>
                  <a:outerShdw blurRad="38100" dist="38100" dir="2700000" algn="tl">
                    <a:srgbClr val="000000">
                      <a:alpha val="43137"/>
                    </a:srgbClr>
                  </a:outerShdw>
                </a:effectLst>
                <a:latin typeface="Arial Narrow" panose="020B0606020202030204" pitchFamily="34" charset="0"/>
              </a:rPr>
              <a:t>	(</a:t>
            </a: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2 Thessalonians 2:10)</a:t>
            </a:r>
          </a:p>
        </p:txBody>
      </p:sp>
      <p:sp>
        <p:nvSpPr>
          <p:cNvPr id="6" name="Freeform 5"/>
          <p:cNvSpPr/>
          <p:nvPr/>
        </p:nvSpPr>
        <p:spPr>
          <a:xfrm>
            <a:off x="8307977" y="-27700"/>
            <a:ext cx="3884023"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85000"/>
            </a:srgbClr>
          </a:solidFill>
          <a:ln>
            <a:noFill/>
            <a:prstDash val="solid"/>
          </a:ln>
          <a:effectLst/>
        </p:spPr>
        <p:txBody>
          <a:bodyPr vert="horz" wrap="square" lIns="182880" tIns="182880" rIns="90000" bIns="4680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God the Father</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Jesus</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(Life</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Blood</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Holy </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Spirit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Spouse</a:t>
            </a:r>
            <a:endPar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Preacher </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Ourselves</a:t>
            </a:r>
            <a:endPar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Gospel (Words)	</a:t>
            </a:r>
            <a:endPar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Grace</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Preaching </a:t>
            </a:r>
            <a:endPar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Love of Truth</a:t>
            </a:r>
            <a:endPar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Faith </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(Belief)</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Confession</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Works</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Baptism </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(Water)</a:t>
            </a:r>
          </a:p>
        </p:txBody>
      </p:sp>
    </p:spTree>
    <p:extLst>
      <p:ext uri="{BB962C8B-B14F-4D97-AF65-F5344CB8AC3E}">
        <p14:creationId xmlns:p14="http://schemas.microsoft.com/office/powerpoint/2010/main" val="2031215884"/>
      </p:ext>
    </p:extLst>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27700"/>
            <a:ext cx="8307977" cy="701731"/>
          </a:xfrm>
          <a:solidFill>
            <a:schemeClr val="accent6">
              <a:lumMod val="20000"/>
              <a:lumOff val="80000"/>
              <a:alpha val="75000"/>
            </a:schemeClr>
          </a:solidFill>
          <a:effectLst/>
        </p:spPr>
        <p:txBody>
          <a:bodyPr wrap="square" anchorCtr="0">
            <a:spAutoFit/>
          </a:bodyPr>
          <a:lstStyle/>
          <a:p>
            <a:pPr lvl="0"/>
            <a:r>
              <a:rPr lang="en-US" b="1" dirty="0">
                <a:solidFill>
                  <a:srgbClr val="003300"/>
                </a:solidFill>
                <a:effectLst>
                  <a:outerShdw blurRad="38100" dist="38100" dir="2700000" algn="tl">
                    <a:srgbClr val="000000">
                      <a:alpha val="43137"/>
                    </a:srgbClr>
                  </a:outerShdw>
                </a:effectLst>
              </a:rPr>
              <a:t>What Saves?</a:t>
            </a:r>
          </a:p>
        </p:txBody>
      </p:sp>
      <p:sp>
        <p:nvSpPr>
          <p:cNvPr id="5" name="Freeform 4"/>
          <p:cNvSpPr/>
          <p:nvPr/>
        </p:nvSpPr>
        <p:spPr>
          <a:xfrm>
            <a:off x="0" y="3718679"/>
            <a:ext cx="8307977" cy="31393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75000"/>
            </a:srgbClr>
          </a:solidFill>
          <a:ln>
            <a:noFill/>
            <a:prstDash val="solid"/>
          </a:ln>
        </p:spPr>
        <p:txBody>
          <a:bodyPr vert="horz" wrap="square" lIns="182880" tIns="91440" rIns="90000" bIns="91440" anchor="t" anchorCtr="0" compatLnSpc="1">
            <a:spAutoFit/>
          </a:bodyPr>
          <a:lstStyle/>
          <a:p>
            <a:pPr>
              <a:tabLst>
                <a:tab pos="7996238" algn="r"/>
              </a:tabLst>
            </a:pP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Therefore, </a:t>
            </a:r>
            <a:r>
              <a:rPr lang="en-US" sz="3200" i="1" dirty="0">
                <a:solidFill>
                  <a:srgbClr val="FFC000"/>
                </a:solidFill>
                <a:effectLst>
                  <a:outerShdw blurRad="38100" dist="38100" dir="2700000" algn="tl">
                    <a:srgbClr val="000000">
                      <a:alpha val="43137"/>
                    </a:srgbClr>
                  </a:outerShdw>
                </a:effectLst>
                <a:latin typeface="Arial Narrow" panose="020B0606020202030204" pitchFamily="34" charset="0"/>
              </a:rPr>
              <a:t>having been justified by faith</a:t>
            </a: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 we have peace with God through our Lord Jesus Christ, through whom also we have obtained our introduction by faith into this grace in which we stand; and we exult in hope of the glory of God. </a:t>
            </a:r>
          </a:p>
          <a:p>
            <a:pPr>
              <a:tabLst>
                <a:tab pos="7996238" algn="r"/>
              </a:tabLst>
            </a:pPr>
            <a:r>
              <a:rPr lang="en-US" sz="3200" i="1" dirty="0" smtClean="0">
                <a:solidFill>
                  <a:schemeClr val="bg1"/>
                </a:solidFill>
                <a:effectLst>
                  <a:outerShdw blurRad="38100" dist="38100" dir="2700000" algn="tl">
                    <a:srgbClr val="000000">
                      <a:alpha val="43137"/>
                    </a:srgbClr>
                  </a:outerShdw>
                </a:effectLst>
                <a:latin typeface="Arial Narrow" panose="020B0606020202030204" pitchFamily="34" charset="0"/>
              </a:rPr>
              <a:t>	(</a:t>
            </a: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Romans 5:1-2)</a:t>
            </a:r>
          </a:p>
        </p:txBody>
      </p:sp>
      <p:sp>
        <p:nvSpPr>
          <p:cNvPr id="6" name="Freeform 5"/>
          <p:cNvSpPr/>
          <p:nvPr/>
        </p:nvSpPr>
        <p:spPr>
          <a:xfrm>
            <a:off x="8307977" y="-27700"/>
            <a:ext cx="3884023"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85000"/>
            </a:srgbClr>
          </a:solidFill>
          <a:ln>
            <a:noFill/>
            <a:prstDash val="solid"/>
          </a:ln>
          <a:effectLst/>
        </p:spPr>
        <p:txBody>
          <a:bodyPr vert="horz" wrap="square" lIns="182880" tIns="182880" rIns="90000" bIns="4680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God the Father</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Jesus</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(Life</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Blood</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Holy </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Spirit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Spouse</a:t>
            </a:r>
            <a:endPar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Preacher </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Ourselves</a:t>
            </a:r>
            <a:endPar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Gospel (Words)	</a:t>
            </a:r>
            <a:endPar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Grace</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Preaching </a:t>
            </a:r>
            <a:endPar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Love </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of Truth</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Faith </a:t>
            </a: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a:t>
            </a: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Belief</a:t>
            </a: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Confession</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Works</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Baptism </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(Water)</a:t>
            </a:r>
          </a:p>
        </p:txBody>
      </p:sp>
    </p:spTree>
    <p:extLst>
      <p:ext uri="{BB962C8B-B14F-4D97-AF65-F5344CB8AC3E}">
        <p14:creationId xmlns:p14="http://schemas.microsoft.com/office/powerpoint/2010/main" val="1925457637"/>
      </p:ext>
    </p:extLst>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27700"/>
            <a:ext cx="8307977" cy="701731"/>
          </a:xfrm>
          <a:solidFill>
            <a:schemeClr val="accent6">
              <a:lumMod val="20000"/>
              <a:lumOff val="80000"/>
              <a:alpha val="75000"/>
            </a:schemeClr>
          </a:solidFill>
          <a:effectLst/>
        </p:spPr>
        <p:txBody>
          <a:bodyPr wrap="square" anchorCtr="0">
            <a:spAutoFit/>
          </a:bodyPr>
          <a:lstStyle/>
          <a:p>
            <a:pPr lvl="0"/>
            <a:r>
              <a:rPr lang="en-US" b="1" dirty="0">
                <a:solidFill>
                  <a:srgbClr val="003300"/>
                </a:solidFill>
                <a:effectLst>
                  <a:outerShdw blurRad="38100" dist="38100" dir="2700000" algn="tl">
                    <a:srgbClr val="000000">
                      <a:alpha val="43137"/>
                    </a:srgbClr>
                  </a:outerShdw>
                </a:effectLst>
              </a:rPr>
              <a:t>What Saves?</a:t>
            </a:r>
          </a:p>
        </p:txBody>
      </p:sp>
      <p:sp>
        <p:nvSpPr>
          <p:cNvPr id="5" name="Freeform 4"/>
          <p:cNvSpPr/>
          <p:nvPr/>
        </p:nvSpPr>
        <p:spPr>
          <a:xfrm>
            <a:off x="0" y="3718679"/>
            <a:ext cx="8307977" cy="31393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75000"/>
            </a:srgbClr>
          </a:solidFill>
          <a:ln>
            <a:noFill/>
            <a:prstDash val="solid"/>
          </a:ln>
        </p:spPr>
        <p:txBody>
          <a:bodyPr vert="horz" wrap="square" lIns="182880" tIns="91440" rIns="90000" bIns="91440" anchor="t" anchorCtr="0" compatLnSpc="1">
            <a:spAutoFit/>
          </a:bodyPr>
          <a:lstStyle/>
          <a:p>
            <a:pPr>
              <a:tabLst>
                <a:tab pos="7996238" algn="r"/>
              </a:tabLst>
            </a:pP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that if you confess with your mouth Jesus as Lord, and believe in your heart that God raised Him from the dead, you will be saved; for with the heart a person believes, resulting in righteousness, and </a:t>
            </a:r>
            <a:r>
              <a:rPr lang="en-US" sz="3200" i="1" dirty="0">
                <a:solidFill>
                  <a:srgbClr val="FFC000"/>
                </a:solidFill>
                <a:effectLst>
                  <a:outerShdw blurRad="38100" dist="38100" dir="2700000" algn="tl">
                    <a:srgbClr val="000000">
                      <a:alpha val="43137"/>
                    </a:srgbClr>
                  </a:outerShdw>
                </a:effectLst>
                <a:latin typeface="Arial Narrow" panose="020B0606020202030204" pitchFamily="34" charset="0"/>
              </a:rPr>
              <a:t>with the mouth he confesses, resulting in salvation. </a:t>
            </a:r>
          </a:p>
          <a:p>
            <a:pPr>
              <a:tabLst>
                <a:tab pos="7996238" algn="r"/>
              </a:tabLst>
            </a:pPr>
            <a:r>
              <a:rPr lang="en-US" sz="3200" i="1" dirty="0" smtClean="0">
                <a:solidFill>
                  <a:schemeClr val="bg1"/>
                </a:solidFill>
                <a:effectLst>
                  <a:outerShdw blurRad="38100" dist="38100" dir="2700000" algn="tl">
                    <a:srgbClr val="000000">
                      <a:alpha val="43137"/>
                    </a:srgbClr>
                  </a:outerShdw>
                </a:effectLst>
                <a:latin typeface="Arial Narrow" panose="020B0606020202030204" pitchFamily="34" charset="0"/>
              </a:rPr>
              <a:t>	(</a:t>
            </a: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Romans 10:9-10)</a:t>
            </a:r>
          </a:p>
        </p:txBody>
      </p:sp>
      <p:sp>
        <p:nvSpPr>
          <p:cNvPr id="6" name="Freeform 5"/>
          <p:cNvSpPr/>
          <p:nvPr/>
        </p:nvSpPr>
        <p:spPr>
          <a:xfrm>
            <a:off x="8307977" y="-27700"/>
            <a:ext cx="3884023"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85000"/>
            </a:srgbClr>
          </a:solidFill>
          <a:ln>
            <a:noFill/>
            <a:prstDash val="solid"/>
          </a:ln>
          <a:effectLst/>
        </p:spPr>
        <p:txBody>
          <a:bodyPr vert="horz" wrap="square" lIns="182880" tIns="182880" rIns="90000" bIns="4680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God the Father</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Jesus</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(Life</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Blood</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Holy </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Spirit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Spouse</a:t>
            </a:r>
            <a:endPar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Preacher </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Ourselves</a:t>
            </a:r>
            <a:endPar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Gospel (Words)	</a:t>
            </a:r>
            <a:endPar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Grace</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Preaching </a:t>
            </a:r>
            <a:endPar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Love </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of Truth</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Faith </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Belief</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Confession</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Works</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Baptism </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(Water)</a:t>
            </a:r>
          </a:p>
        </p:txBody>
      </p:sp>
    </p:spTree>
    <p:extLst>
      <p:ext uri="{BB962C8B-B14F-4D97-AF65-F5344CB8AC3E}">
        <p14:creationId xmlns:p14="http://schemas.microsoft.com/office/powerpoint/2010/main" val="1879651621"/>
      </p:ext>
    </p:extLst>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27700"/>
            <a:ext cx="8307977" cy="701731"/>
          </a:xfrm>
          <a:solidFill>
            <a:schemeClr val="accent6">
              <a:lumMod val="20000"/>
              <a:lumOff val="80000"/>
              <a:alpha val="75000"/>
            </a:schemeClr>
          </a:solidFill>
          <a:effectLst/>
        </p:spPr>
        <p:txBody>
          <a:bodyPr wrap="square" anchorCtr="0">
            <a:spAutoFit/>
          </a:bodyPr>
          <a:lstStyle/>
          <a:p>
            <a:pPr lvl="0"/>
            <a:r>
              <a:rPr lang="en-US" b="1" dirty="0">
                <a:solidFill>
                  <a:srgbClr val="003300"/>
                </a:solidFill>
                <a:effectLst>
                  <a:outerShdw blurRad="38100" dist="38100" dir="2700000" algn="tl">
                    <a:srgbClr val="000000">
                      <a:alpha val="43137"/>
                    </a:srgbClr>
                  </a:outerShdw>
                </a:effectLst>
              </a:rPr>
              <a:t>What Saves?</a:t>
            </a:r>
          </a:p>
        </p:txBody>
      </p:sp>
      <p:sp>
        <p:nvSpPr>
          <p:cNvPr id="5" name="Freeform 4"/>
          <p:cNvSpPr/>
          <p:nvPr/>
        </p:nvSpPr>
        <p:spPr>
          <a:xfrm>
            <a:off x="0" y="5168307"/>
            <a:ext cx="8307977" cy="166199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75000"/>
            </a:srgbClr>
          </a:solidFill>
          <a:ln>
            <a:noFill/>
            <a:prstDash val="solid"/>
          </a:ln>
        </p:spPr>
        <p:txBody>
          <a:bodyPr vert="horz" wrap="square" lIns="182880" tIns="91440" rIns="90000" bIns="91440" anchor="t" anchorCtr="0" compatLnSpc="1">
            <a:spAutoFit/>
          </a:bodyPr>
          <a:lstStyle/>
          <a:p>
            <a:pPr>
              <a:tabLst>
                <a:tab pos="7996238" algn="r"/>
              </a:tabLst>
            </a:pP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You see that </a:t>
            </a:r>
            <a:r>
              <a:rPr lang="en-US" sz="3200" i="1" dirty="0">
                <a:solidFill>
                  <a:srgbClr val="FFC000"/>
                </a:solidFill>
                <a:effectLst>
                  <a:outerShdw blurRad="38100" dist="38100" dir="2700000" algn="tl">
                    <a:srgbClr val="000000">
                      <a:alpha val="43137"/>
                    </a:srgbClr>
                  </a:outerShdw>
                </a:effectLst>
                <a:latin typeface="Arial Narrow" panose="020B0606020202030204" pitchFamily="34" charset="0"/>
              </a:rPr>
              <a:t>a man is justified by works </a:t>
            </a: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and not by faith alone. </a:t>
            </a:r>
          </a:p>
          <a:p>
            <a:pPr>
              <a:tabLst>
                <a:tab pos="7996238" algn="r"/>
              </a:tabLst>
            </a:pPr>
            <a:r>
              <a:rPr lang="en-US" sz="3200" i="1" dirty="0" smtClean="0">
                <a:solidFill>
                  <a:schemeClr val="bg1"/>
                </a:solidFill>
                <a:effectLst>
                  <a:outerShdw blurRad="38100" dist="38100" dir="2700000" algn="tl">
                    <a:srgbClr val="000000">
                      <a:alpha val="43137"/>
                    </a:srgbClr>
                  </a:outerShdw>
                </a:effectLst>
                <a:latin typeface="Arial Narrow" panose="020B0606020202030204" pitchFamily="34" charset="0"/>
              </a:rPr>
              <a:t>	(</a:t>
            </a: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James 2:24)</a:t>
            </a:r>
          </a:p>
        </p:txBody>
      </p:sp>
      <p:sp>
        <p:nvSpPr>
          <p:cNvPr id="6" name="Freeform 5"/>
          <p:cNvSpPr/>
          <p:nvPr/>
        </p:nvSpPr>
        <p:spPr>
          <a:xfrm>
            <a:off x="8307977" y="-27700"/>
            <a:ext cx="3884023"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85000"/>
            </a:srgbClr>
          </a:solidFill>
          <a:ln>
            <a:noFill/>
            <a:prstDash val="solid"/>
          </a:ln>
          <a:effectLst/>
        </p:spPr>
        <p:txBody>
          <a:bodyPr vert="horz" wrap="square" lIns="182880" tIns="182880" rIns="90000" bIns="4680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God the Father</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Jesus</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(Life</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Blood</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Holy </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Spirit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Spouse</a:t>
            </a:r>
            <a:endPar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Preacher </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Ourselves</a:t>
            </a:r>
            <a:endPar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Gospel (Words)	</a:t>
            </a:r>
            <a:endPar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Grace</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Preaching </a:t>
            </a:r>
            <a:endPar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Love </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of Truth</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Faith </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Belief</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Confession</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Works</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Baptism </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(Water)</a:t>
            </a:r>
          </a:p>
        </p:txBody>
      </p:sp>
    </p:spTree>
    <p:extLst>
      <p:ext uri="{BB962C8B-B14F-4D97-AF65-F5344CB8AC3E}">
        <p14:creationId xmlns:p14="http://schemas.microsoft.com/office/powerpoint/2010/main" val="2588145014"/>
      </p:ext>
    </p:extLst>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27700"/>
            <a:ext cx="8307977" cy="701731"/>
          </a:xfrm>
          <a:solidFill>
            <a:schemeClr val="accent6">
              <a:lumMod val="20000"/>
              <a:lumOff val="80000"/>
              <a:alpha val="75000"/>
            </a:schemeClr>
          </a:solidFill>
          <a:effectLst/>
        </p:spPr>
        <p:txBody>
          <a:bodyPr wrap="square" anchorCtr="0">
            <a:spAutoFit/>
          </a:bodyPr>
          <a:lstStyle/>
          <a:p>
            <a:pPr lvl="0"/>
            <a:r>
              <a:rPr lang="en-US" b="1" dirty="0">
                <a:solidFill>
                  <a:srgbClr val="003300"/>
                </a:solidFill>
                <a:effectLst>
                  <a:outerShdw blurRad="38100" dist="38100" dir="2700000" algn="tl">
                    <a:srgbClr val="000000">
                      <a:alpha val="43137"/>
                    </a:srgbClr>
                  </a:outerShdw>
                </a:effectLst>
              </a:rPr>
              <a:t>What Saves?</a:t>
            </a:r>
          </a:p>
        </p:txBody>
      </p:sp>
      <p:sp>
        <p:nvSpPr>
          <p:cNvPr id="5" name="Freeform 4"/>
          <p:cNvSpPr/>
          <p:nvPr/>
        </p:nvSpPr>
        <p:spPr>
          <a:xfrm>
            <a:off x="0" y="2706094"/>
            <a:ext cx="8307977" cy="412420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75000"/>
            </a:srgbClr>
          </a:solidFill>
          <a:ln>
            <a:noFill/>
            <a:prstDash val="solid"/>
          </a:ln>
        </p:spPr>
        <p:txBody>
          <a:bodyPr vert="horz" wrap="square" lIns="182880" tIns="91440" rIns="90000" bIns="91440" anchor="t" anchorCtr="0" compatLnSpc="1">
            <a:spAutoFit/>
          </a:bodyPr>
          <a:lstStyle/>
          <a:p>
            <a:pPr>
              <a:tabLst>
                <a:tab pos="7996238" algn="r"/>
              </a:tabLst>
            </a:pP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who once were disobedient, when the patience of God kept waiting in the days of Noah, during the construction of the ark, in which a few, that is, eight persons, were brought safely through the water. Corresponding to that, </a:t>
            </a:r>
            <a:r>
              <a:rPr lang="en-US" sz="3200" i="1" dirty="0">
                <a:solidFill>
                  <a:srgbClr val="FFC000"/>
                </a:solidFill>
                <a:effectLst>
                  <a:outerShdw blurRad="38100" dist="38100" dir="2700000" algn="tl">
                    <a:srgbClr val="000000">
                      <a:alpha val="43137"/>
                    </a:srgbClr>
                  </a:outerShdw>
                </a:effectLst>
                <a:latin typeface="Arial Narrow" panose="020B0606020202030204" pitchFamily="34" charset="0"/>
              </a:rPr>
              <a:t>baptism now saves you-</a:t>
            </a: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-not the removal of dirt from the flesh, but an appeal to God for a good conscience--through the resurrection of Jesus Christ, </a:t>
            </a:r>
            <a:r>
              <a:rPr lang="en-US" sz="3200" i="1" dirty="0" smtClean="0">
                <a:solidFill>
                  <a:schemeClr val="bg1"/>
                </a:solidFill>
                <a:effectLst>
                  <a:outerShdw blurRad="38100" dist="38100" dir="2700000" algn="tl">
                    <a:srgbClr val="000000">
                      <a:alpha val="43137"/>
                    </a:srgbClr>
                  </a:outerShdw>
                </a:effectLst>
                <a:latin typeface="Arial Narrow" panose="020B0606020202030204" pitchFamily="34" charset="0"/>
              </a:rPr>
              <a:t>	(</a:t>
            </a:r>
            <a:r>
              <a:rPr lang="en-US" sz="3200" i="1" dirty="0">
                <a:solidFill>
                  <a:schemeClr val="bg1"/>
                </a:solidFill>
                <a:effectLst>
                  <a:outerShdw blurRad="38100" dist="38100" dir="2700000" algn="tl">
                    <a:srgbClr val="000000">
                      <a:alpha val="43137"/>
                    </a:srgbClr>
                  </a:outerShdw>
                </a:effectLst>
                <a:latin typeface="Arial Narrow" panose="020B0606020202030204" pitchFamily="34" charset="0"/>
              </a:rPr>
              <a:t>1 Peter 3:20-21)</a:t>
            </a:r>
          </a:p>
        </p:txBody>
      </p:sp>
      <p:sp>
        <p:nvSpPr>
          <p:cNvPr id="6" name="Freeform 5"/>
          <p:cNvSpPr/>
          <p:nvPr/>
        </p:nvSpPr>
        <p:spPr>
          <a:xfrm>
            <a:off x="8307977" y="-27700"/>
            <a:ext cx="3884023"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85000"/>
            </a:srgbClr>
          </a:solidFill>
          <a:ln>
            <a:noFill/>
            <a:prstDash val="solid"/>
          </a:ln>
          <a:effectLst/>
        </p:spPr>
        <p:txBody>
          <a:bodyPr vert="horz" wrap="square" lIns="182880" tIns="182880" rIns="90000" bIns="4680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God the Father</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Jesus</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(Life</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Blood</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Holy </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Spirit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Spouse</a:t>
            </a:r>
            <a:endPar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Preacher </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Ourselves</a:t>
            </a:r>
            <a:endPar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Gospel (Words)	</a:t>
            </a:r>
            <a:endPar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Grace</a:t>
            </a: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endParaRPr lang="en-US" sz="3000" dirty="0" smtClean="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Preaching </a:t>
            </a:r>
            <a:endPar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Love </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of Truth</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Faith </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Belief</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Confession</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0033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Works</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Baptism</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(Water)</a:t>
            </a:r>
          </a:p>
        </p:txBody>
      </p:sp>
    </p:spTree>
    <p:extLst>
      <p:ext uri="{BB962C8B-B14F-4D97-AF65-F5344CB8AC3E}">
        <p14:creationId xmlns:p14="http://schemas.microsoft.com/office/powerpoint/2010/main" val="2463921241"/>
      </p:ext>
    </p:extLst>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27700"/>
            <a:ext cx="8307977" cy="701731"/>
          </a:xfrm>
          <a:solidFill>
            <a:schemeClr val="accent6">
              <a:lumMod val="20000"/>
              <a:lumOff val="80000"/>
              <a:alpha val="75000"/>
            </a:schemeClr>
          </a:solidFill>
          <a:effectLst/>
        </p:spPr>
        <p:txBody>
          <a:bodyPr wrap="square" anchorCtr="0">
            <a:spAutoFit/>
          </a:bodyPr>
          <a:lstStyle/>
          <a:p>
            <a:pPr lvl="0"/>
            <a:r>
              <a:rPr lang="en-US" b="1" dirty="0">
                <a:solidFill>
                  <a:srgbClr val="003300"/>
                </a:solidFill>
                <a:effectLst>
                  <a:outerShdw blurRad="38100" dist="38100" dir="2700000" algn="tl">
                    <a:srgbClr val="000000">
                      <a:alpha val="43137"/>
                    </a:srgbClr>
                  </a:outerShdw>
                </a:effectLst>
              </a:rPr>
              <a:t>What Saves?</a:t>
            </a:r>
          </a:p>
        </p:txBody>
      </p:sp>
      <p:sp>
        <p:nvSpPr>
          <p:cNvPr id="6" name="Freeform 5"/>
          <p:cNvSpPr/>
          <p:nvPr/>
        </p:nvSpPr>
        <p:spPr>
          <a:xfrm>
            <a:off x="8307977" y="-27700"/>
            <a:ext cx="3884023"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85000"/>
            </a:srgbClr>
          </a:solidFill>
          <a:ln>
            <a:noFill/>
            <a:prstDash val="solid"/>
          </a:ln>
          <a:effectLst/>
        </p:spPr>
        <p:txBody>
          <a:bodyPr vert="horz" wrap="square" lIns="182880" tIns="182880" rIns="90000" bIns="4680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God the Father</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Jesus</a:t>
            </a: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 (Life</a:t>
            </a: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 Blood</a:t>
            </a: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	Holy </a:t>
            </a: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Spirit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Spouse</a:t>
            </a:r>
            <a:endPar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Preacher 		</a:t>
            </a:r>
            <a:endPar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Ourselves</a:t>
            </a:r>
            <a:endPar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Gospel (Words)	</a:t>
            </a:r>
            <a:endPar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Grace</a:t>
            </a: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	</a:t>
            </a:r>
            <a:endPar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Preaching </a:t>
            </a:r>
            <a:endPar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Love </a:t>
            </a: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of Truth</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Faith </a:t>
            </a: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a:t>
            </a: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Belief</a:t>
            </a: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Confession</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Works</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Baptism </a:t>
            </a: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(Water)</a:t>
            </a:r>
          </a:p>
        </p:txBody>
      </p:sp>
      <p:sp>
        <p:nvSpPr>
          <p:cNvPr id="3" name="TextBox 2"/>
          <p:cNvSpPr txBox="1"/>
          <p:nvPr/>
        </p:nvSpPr>
        <p:spPr>
          <a:xfrm>
            <a:off x="168165" y="2480441"/>
            <a:ext cx="8139811" cy="1754326"/>
          </a:xfrm>
          <a:prstGeom prst="rect">
            <a:avLst/>
          </a:prstGeom>
          <a:noFill/>
        </p:spPr>
        <p:txBody>
          <a:bodyPr wrap="square" rtlCol="0">
            <a:spAutoFit/>
          </a:bodyPr>
          <a:lstStyle/>
          <a:p>
            <a:pPr algn="ctr"/>
            <a:r>
              <a:rPr lang="en-US" sz="3600" dirty="0" smtClean="0"/>
              <a:t>The Bible says at least 14 things save us.</a:t>
            </a:r>
          </a:p>
          <a:p>
            <a:pPr algn="ctr"/>
            <a:endParaRPr lang="en-US" sz="3600" dirty="0" smtClean="0"/>
          </a:p>
          <a:p>
            <a:pPr algn="ctr"/>
            <a:r>
              <a:rPr lang="en-US" sz="3600" dirty="0" smtClean="0"/>
              <a:t>How can some say </a:t>
            </a:r>
            <a:r>
              <a:rPr lang="en-US" sz="3600" dirty="0"/>
              <a:t>only </a:t>
            </a:r>
            <a:r>
              <a:rPr lang="en-US" sz="3600" dirty="0" smtClean="0"/>
              <a:t>1 thing saves us?</a:t>
            </a:r>
            <a:endParaRPr lang="en-US" sz="3600" dirty="0"/>
          </a:p>
        </p:txBody>
      </p:sp>
    </p:spTree>
    <p:extLst>
      <p:ext uri="{BB962C8B-B14F-4D97-AF65-F5344CB8AC3E}">
        <p14:creationId xmlns:p14="http://schemas.microsoft.com/office/powerpoint/2010/main" val="851358460"/>
      </p:ext>
    </p:extLst>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27700"/>
            <a:ext cx="8307977" cy="701731"/>
          </a:xfrm>
          <a:solidFill>
            <a:schemeClr val="accent6">
              <a:lumMod val="20000"/>
              <a:lumOff val="80000"/>
              <a:alpha val="75000"/>
            </a:schemeClr>
          </a:solidFill>
          <a:effectLst/>
        </p:spPr>
        <p:txBody>
          <a:bodyPr wrap="square" anchorCtr="0">
            <a:spAutoFit/>
          </a:bodyPr>
          <a:lstStyle/>
          <a:p>
            <a:pPr lvl="0"/>
            <a:r>
              <a:rPr lang="en-US" b="1" dirty="0">
                <a:solidFill>
                  <a:srgbClr val="003300"/>
                </a:solidFill>
                <a:effectLst>
                  <a:outerShdw blurRad="38100" dist="38100" dir="2700000" algn="tl">
                    <a:srgbClr val="000000">
                      <a:alpha val="43137"/>
                    </a:srgbClr>
                  </a:outerShdw>
                </a:effectLst>
              </a:rPr>
              <a:t>What Saves?</a:t>
            </a:r>
          </a:p>
        </p:txBody>
      </p:sp>
      <p:sp>
        <p:nvSpPr>
          <p:cNvPr id="6" name="Freeform 5"/>
          <p:cNvSpPr/>
          <p:nvPr/>
        </p:nvSpPr>
        <p:spPr>
          <a:xfrm>
            <a:off x="8307977" y="-27700"/>
            <a:ext cx="3884023"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85000"/>
            </a:srgbClr>
          </a:solidFill>
          <a:ln>
            <a:noFill/>
            <a:prstDash val="solid"/>
          </a:ln>
          <a:effectLst/>
        </p:spPr>
        <p:txBody>
          <a:bodyPr vert="horz" wrap="square" lIns="182880" tIns="182880" rIns="90000" bIns="4680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God the Father</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Jesus</a:t>
            </a: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 (Life</a:t>
            </a: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 Blood</a:t>
            </a: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	Holy </a:t>
            </a: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Spirit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Spouse</a:t>
            </a:r>
            <a:endPar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Preacher 		</a:t>
            </a:r>
            <a:endPar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Ourselves</a:t>
            </a:r>
            <a:endPar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Gospel (Words)	</a:t>
            </a:r>
            <a:endPar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Grace</a:t>
            </a: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	</a:t>
            </a:r>
            <a:endPar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Preaching </a:t>
            </a:r>
            <a:endPar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Love </a:t>
            </a: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of Truth</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Faith </a:t>
            </a: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a:t>
            </a: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Belief</a:t>
            </a: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Confession</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Works</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Baptism </a:t>
            </a: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(Water)</a:t>
            </a:r>
          </a:p>
        </p:txBody>
      </p:sp>
      <p:sp>
        <p:nvSpPr>
          <p:cNvPr id="3" name="TextBox 2"/>
          <p:cNvSpPr txBox="1"/>
          <p:nvPr/>
        </p:nvSpPr>
        <p:spPr>
          <a:xfrm>
            <a:off x="168165" y="2480441"/>
            <a:ext cx="8139811" cy="646331"/>
          </a:xfrm>
          <a:prstGeom prst="rect">
            <a:avLst/>
          </a:prstGeom>
          <a:noFill/>
        </p:spPr>
        <p:txBody>
          <a:bodyPr wrap="square" rtlCol="0">
            <a:spAutoFit/>
          </a:bodyPr>
          <a:lstStyle/>
          <a:p>
            <a:pPr algn="ctr"/>
            <a:r>
              <a:rPr lang="en-US" sz="3600" dirty="0" smtClean="0"/>
              <a:t>Can we make more sense of this?</a:t>
            </a:r>
            <a:endParaRPr lang="en-US" sz="3600" dirty="0"/>
          </a:p>
        </p:txBody>
      </p:sp>
    </p:spTree>
    <p:extLst>
      <p:ext uri="{BB962C8B-B14F-4D97-AF65-F5344CB8AC3E}">
        <p14:creationId xmlns:p14="http://schemas.microsoft.com/office/powerpoint/2010/main" val="1389921774"/>
      </p:ext>
    </p:extLst>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27700"/>
            <a:ext cx="8307977" cy="701731"/>
          </a:xfrm>
          <a:solidFill>
            <a:schemeClr val="accent6">
              <a:lumMod val="20000"/>
              <a:lumOff val="80000"/>
              <a:alpha val="75000"/>
            </a:schemeClr>
          </a:solidFill>
          <a:effectLst/>
        </p:spPr>
        <p:txBody>
          <a:bodyPr wrap="square" anchorCtr="0">
            <a:spAutoFit/>
          </a:bodyPr>
          <a:lstStyle/>
          <a:p>
            <a:pPr lvl="0"/>
            <a:r>
              <a:rPr lang="en-US" b="1" dirty="0">
                <a:solidFill>
                  <a:srgbClr val="003300"/>
                </a:solidFill>
                <a:effectLst>
                  <a:outerShdw blurRad="38100" dist="38100" dir="2700000" algn="tl">
                    <a:srgbClr val="000000">
                      <a:alpha val="43137"/>
                    </a:srgbClr>
                  </a:outerShdw>
                </a:effectLst>
              </a:rPr>
              <a:t>What Saves?</a:t>
            </a:r>
          </a:p>
        </p:txBody>
      </p:sp>
      <p:sp>
        <p:nvSpPr>
          <p:cNvPr id="6" name="Freeform 5"/>
          <p:cNvSpPr/>
          <p:nvPr/>
        </p:nvSpPr>
        <p:spPr>
          <a:xfrm>
            <a:off x="8307977" y="-27700"/>
            <a:ext cx="3884023"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85000"/>
            </a:srgbClr>
          </a:solidFill>
          <a:ln>
            <a:noFill/>
            <a:prstDash val="solid"/>
          </a:ln>
          <a:effectLst/>
        </p:spPr>
        <p:txBody>
          <a:bodyPr vert="horz" wrap="square" lIns="182880" tIns="182880" rIns="90000" bIns="4680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God the Father</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Jesus</a:t>
            </a: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 (Life</a:t>
            </a: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 Blood</a:t>
            </a: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	Holy </a:t>
            </a: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Spirit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Spouse</a:t>
            </a:r>
            <a:endPar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Preacher 		</a:t>
            </a:r>
            <a:endPar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Ourselves</a:t>
            </a:r>
            <a:endPar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Gospel (Words)	</a:t>
            </a:r>
            <a:endPar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Grace</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a:t>
            </a:r>
            <a:endPar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Preaching </a:t>
            </a:r>
            <a:endPar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Love </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of Truth</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Faith </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Belief</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Confession</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Works</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Baptism </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(Water)</a:t>
            </a:r>
          </a:p>
        </p:txBody>
      </p:sp>
      <p:sp>
        <p:nvSpPr>
          <p:cNvPr id="3" name="Rectangle 2"/>
          <p:cNvSpPr/>
          <p:nvPr/>
        </p:nvSpPr>
        <p:spPr>
          <a:xfrm>
            <a:off x="398106" y="954179"/>
            <a:ext cx="7644882" cy="1474763"/>
          </a:xfrm>
          <a:prstGeom prst="rect">
            <a:avLst/>
          </a:prstGeom>
          <a:solidFill>
            <a:srgbClr val="003300">
              <a:alpha val="74000"/>
            </a:srgbClr>
          </a:solidFill>
        </p:spPr>
        <p:txBody>
          <a:bodyPr wrap="square">
            <a:spAutoFit/>
          </a:bodyPr>
          <a:lstStyle/>
          <a:p>
            <a:pPr marL="0" lvl="1" indent="0">
              <a:lnSpc>
                <a:spcPct val="100000"/>
              </a:lnSpc>
              <a:spcBef>
                <a:spcPts val="799"/>
              </a:spcBef>
              <a:buClr>
                <a:srgbClr val="FFFFFF"/>
              </a:buClr>
              <a:buSzPct val="100000"/>
              <a:tabLst>
                <a:tab pos="571320" algn="l"/>
                <a:tab pos="1485719" algn="l"/>
                <a:tab pos="2400119" algn="l"/>
                <a:tab pos="3314519" algn="l"/>
                <a:tab pos="4228919" algn="l"/>
                <a:tab pos="5143320" algn="l"/>
                <a:tab pos="6057720" algn="l"/>
                <a:tab pos="6972120" algn="l"/>
                <a:tab pos="7886520" algn="l"/>
                <a:tab pos="8800920" algn="l"/>
                <a:tab pos="9715320" algn="l"/>
              </a:tabLst>
            </a:pPr>
            <a:r>
              <a:rPr lang="en-US" sz="4400" dirty="0">
                <a:solidFill>
                  <a:srgbClr val="FFC000"/>
                </a:solidFill>
                <a:effectLst>
                  <a:outerShdw blurRad="38100" dist="38100" dir="2700000" algn="tl">
                    <a:srgbClr val="000000">
                      <a:alpha val="43137"/>
                    </a:srgbClr>
                  </a:outerShdw>
                </a:effectLst>
                <a:latin typeface="Arial" pitchFamily="18"/>
              </a:rPr>
              <a:t>Agent</a:t>
            </a:r>
          </a:p>
          <a:p>
            <a:pPr marL="0" lvl="2" indent="0">
              <a:lnSpc>
                <a:spcPct val="100000"/>
              </a:lnSpc>
              <a:spcBef>
                <a:spcPts val="697"/>
              </a:spcBef>
              <a:buClr>
                <a:srgbClr val="FFFFFF"/>
              </a:buClr>
              <a:buSzPct val="100000"/>
              <a:tabLst>
                <a:tab pos="571320" algn="l"/>
                <a:tab pos="1485719" algn="l"/>
                <a:tab pos="2400119" algn="l"/>
                <a:tab pos="3314519" algn="l"/>
                <a:tab pos="4228919" algn="l"/>
                <a:tab pos="5143320" algn="l"/>
                <a:tab pos="6057720" algn="l"/>
                <a:tab pos="6972120" algn="l"/>
                <a:tab pos="7886520" algn="l"/>
                <a:tab pos="8800920" algn="l"/>
                <a:tab pos="9715320" algn="l"/>
              </a:tabLst>
            </a:pPr>
            <a:r>
              <a:rPr lang="en-US" sz="4000" dirty="0">
                <a:solidFill>
                  <a:srgbClr val="FFFFFF"/>
                </a:solidFill>
                <a:latin typeface="Arial" pitchFamily="18"/>
              </a:rPr>
              <a:t>One who acts or exerts power</a:t>
            </a:r>
          </a:p>
        </p:txBody>
      </p:sp>
    </p:spTree>
    <p:extLst>
      <p:ext uri="{BB962C8B-B14F-4D97-AF65-F5344CB8AC3E}">
        <p14:creationId xmlns:p14="http://schemas.microsoft.com/office/powerpoint/2010/main" val="2164919428"/>
      </p:ext>
    </p:extLst>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noGrp="1"/>
          </p:cNvSpPr>
          <p:nvPr>
            <p:ph type="body" idx="4294967295"/>
          </p:nvPr>
        </p:nvSpPr>
        <p:spPr>
          <a:xfrm>
            <a:off x="150312" y="436636"/>
            <a:ext cx="11774466" cy="5165267"/>
          </a:xfrm>
          <a:effectLst>
            <a:outerShdw dist="17819" dir="2700000" algn="tl">
              <a:srgbClr val="000000"/>
            </a:outerShdw>
          </a:effectLst>
        </p:spPr>
        <p:txBody>
          <a:bodyPr wrap="square" anchor="t" anchorCtr="0">
            <a:normAutofit/>
          </a:bodyPr>
          <a:lstStyle/>
          <a:p>
            <a:pPr marL="0" lvl="0" indent="0" algn="ctr">
              <a:buClr>
                <a:srgbClr val="FFFFFF"/>
              </a:buClr>
              <a:buSzPct val="100000"/>
              <a:buNone/>
            </a:pPr>
            <a:r>
              <a:rPr lang="en-US" sz="4400" dirty="0" smtClean="0">
                <a:solidFill>
                  <a:schemeClr val="accent6">
                    <a:lumMod val="50000"/>
                  </a:schemeClr>
                </a:solidFill>
              </a:rPr>
              <a:t>One issue that divides denominations:</a:t>
            </a:r>
          </a:p>
          <a:p>
            <a:pPr marL="0" lvl="0" indent="0" algn="ctr">
              <a:buClr>
                <a:srgbClr val="FFFFFF"/>
              </a:buClr>
              <a:buSzPct val="100000"/>
              <a:buNone/>
            </a:pPr>
            <a:endParaRPr lang="en-US" sz="4400" dirty="0">
              <a:solidFill>
                <a:schemeClr val="accent6">
                  <a:lumMod val="50000"/>
                </a:schemeClr>
              </a:solidFill>
            </a:endParaRPr>
          </a:p>
          <a:p>
            <a:pPr marL="0" lvl="0" indent="0" algn="ctr">
              <a:buClr>
                <a:srgbClr val="FFFFFF"/>
              </a:buClr>
              <a:buSzPct val="100000"/>
              <a:buNone/>
            </a:pPr>
            <a:r>
              <a:rPr lang="en-US" sz="5400" dirty="0" smtClean="0">
                <a:solidFill>
                  <a:schemeClr val="accent6">
                    <a:lumMod val="50000"/>
                  </a:schemeClr>
                </a:solidFill>
              </a:rPr>
              <a:t>What Saves Us?</a:t>
            </a:r>
          </a:p>
          <a:p>
            <a:pPr marL="0" lvl="0" indent="0" algn="ctr">
              <a:buClr>
                <a:srgbClr val="FFFFFF"/>
              </a:buClr>
              <a:buSzPct val="100000"/>
              <a:buNone/>
            </a:pPr>
            <a:endParaRPr lang="en-US" sz="4400" dirty="0">
              <a:solidFill>
                <a:schemeClr val="accent6">
                  <a:lumMod val="50000"/>
                </a:schemeClr>
              </a:solidFill>
            </a:endParaRPr>
          </a:p>
          <a:p>
            <a:pPr marL="0" indent="0" algn="ctr">
              <a:buClr>
                <a:srgbClr val="FFFFFF"/>
              </a:buClr>
              <a:buSzPct val="100000"/>
              <a:buNone/>
            </a:pPr>
            <a:r>
              <a:rPr lang="en-US" sz="4400" dirty="0">
                <a:solidFill>
                  <a:schemeClr val="accent6">
                    <a:lumMod val="50000"/>
                  </a:schemeClr>
                </a:solidFill>
              </a:rPr>
              <a:t>God? Faith</a:t>
            </a:r>
            <a:r>
              <a:rPr lang="en-US" sz="4400" dirty="0" smtClean="0">
                <a:solidFill>
                  <a:schemeClr val="accent6">
                    <a:lumMod val="50000"/>
                  </a:schemeClr>
                </a:solidFill>
              </a:rPr>
              <a:t>? Works? </a:t>
            </a:r>
            <a:r>
              <a:rPr lang="en-US" sz="4400" dirty="0">
                <a:solidFill>
                  <a:schemeClr val="accent6">
                    <a:lumMod val="50000"/>
                  </a:schemeClr>
                </a:solidFill>
              </a:rPr>
              <a:t>Baptism</a:t>
            </a:r>
            <a:r>
              <a:rPr lang="en-US" sz="4400" dirty="0" smtClean="0">
                <a:solidFill>
                  <a:schemeClr val="accent6">
                    <a:lumMod val="50000"/>
                  </a:schemeClr>
                </a:solidFill>
              </a:rPr>
              <a:t>? </a:t>
            </a:r>
            <a:r>
              <a:rPr lang="en-US" sz="4400" dirty="0" smtClean="0">
                <a:solidFill>
                  <a:schemeClr val="accent6">
                    <a:lumMod val="50000"/>
                  </a:schemeClr>
                </a:solidFill>
              </a:rPr>
              <a:t>Ourselves</a:t>
            </a:r>
            <a:r>
              <a:rPr lang="en-US" sz="4400" dirty="0" smtClean="0">
                <a:solidFill>
                  <a:schemeClr val="accent6">
                    <a:lumMod val="50000"/>
                  </a:schemeClr>
                </a:solidFill>
              </a:rPr>
              <a:t>? </a:t>
            </a:r>
            <a:endParaRPr lang="en-US" sz="4400" dirty="0">
              <a:solidFill>
                <a:schemeClr val="accent6">
                  <a:lumMod val="50000"/>
                </a:schemeClr>
              </a:solidFill>
            </a:endParaRPr>
          </a:p>
        </p:txBody>
      </p:sp>
    </p:spTree>
    <p:extLst>
      <p:ext uri="{BB962C8B-B14F-4D97-AF65-F5344CB8AC3E}">
        <p14:creationId xmlns:p14="http://schemas.microsoft.com/office/powerpoint/2010/main" val="4047255529"/>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27700"/>
            <a:ext cx="8307977" cy="701731"/>
          </a:xfrm>
          <a:solidFill>
            <a:schemeClr val="accent6">
              <a:lumMod val="20000"/>
              <a:lumOff val="80000"/>
              <a:alpha val="75000"/>
            </a:schemeClr>
          </a:solidFill>
          <a:effectLst/>
        </p:spPr>
        <p:txBody>
          <a:bodyPr wrap="square" anchorCtr="0">
            <a:spAutoFit/>
          </a:bodyPr>
          <a:lstStyle/>
          <a:p>
            <a:pPr lvl="0"/>
            <a:r>
              <a:rPr lang="en-US" b="1" dirty="0">
                <a:solidFill>
                  <a:srgbClr val="003300"/>
                </a:solidFill>
                <a:effectLst>
                  <a:outerShdw blurRad="38100" dist="38100" dir="2700000" algn="tl">
                    <a:srgbClr val="000000">
                      <a:alpha val="43137"/>
                    </a:srgbClr>
                  </a:outerShdw>
                </a:effectLst>
              </a:rPr>
              <a:t>What Saves?</a:t>
            </a:r>
          </a:p>
        </p:txBody>
      </p:sp>
      <p:sp>
        <p:nvSpPr>
          <p:cNvPr id="6" name="Freeform 5"/>
          <p:cNvSpPr/>
          <p:nvPr/>
        </p:nvSpPr>
        <p:spPr>
          <a:xfrm>
            <a:off x="8307977" y="-27700"/>
            <a:ext cx="3884023"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85000"/>
            </a:srgbClr>
          </a:solidFill>
          <a:ln>
            <a:noFill/>
            <a:prstDash val="solid"/>
          </a:ln>
          <a:effectLst/>
        </p:spPr>
        <p:txBody>
          <a:bodyPr vert="horz" wrap="square" lIns="182880" tIns="182880" rIns="90000" bIns="4680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God the Father</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Jesus</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(Life</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Blood</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Holy </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Spirit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Spouse</a:t>
            </a:r>
            <a:endPar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Preacher 		</a:t>
            </a:r>
            <a:endPar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Ourselves</a:t>
            </a:r>
            <a:endPar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Gospel (Words)	</a:t>
            </a:r>
            <a:endPar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Grace</a:t>
            </a: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	</a:t>
            </a:r>
            <a:endPar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Preaching </a:t>
            </a:r>
            <a:endPar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Love </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of Truth</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Faith </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Belief</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Confession</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Works</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Baptism </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(Water)</a:t>
            </a:r>
          </a:p>
        </p:txBody>
      </p:sp>
      <p:sp>
        <p:nvSpPr>
          <p:cNvPr id="3" name="Rectangle 2"/>
          <p:cNvSpPr/>
          <p:nvPr/>
        </p:nvSpPr>
        <p:spPr>
          <a:xfrm>
            <a:off x="398106" y="954179"/>
            <a:ext cx="7644882" cy="1474763"/>
          </a:xfrm>
          <a:prstGeom prst="rect">
            <a:avLst/>
          </a:prstGeom>
          <a:solidFill>
            <a:srgbClr val="003300">
              <a:alpha val="74000"/>
            </a:srgbClr>
          </a:solidFill>
        </p:spPr>
        <p:txBody>
          <a:bodyPr wrap="square">
            <a:spAutoFit/>
          </a:bodyPr>
          <a:lstStyle/>
          <a:p>
            <a:pPr marL="0" lvl="1" indent="0">
              <a:lnSpc>
                <a:spcPct val="100000"/>
              </a:lnSpc>
              <a:spcBef>
                <a:spcPts val="799"/>
              </a:spcBef>
              <a:buClr>
                <a:srgbClr val="FFFFFF"/>
              </a:buClr>
              <a:buSzPct val="100000"/>
              <a:tabLst>
                <a:tab pos="571320" algn="l"/>
                <a:tab pos="1485719" algn="l"/>
                <a:tab pos="2400119" algn="l"/>
                <a:tab pos="3314519" algn="l"/>
                <a:tab pos="4228919" algn="l"/>
                <a:tab pos="5143320" algn="l"/>
                <a:tab pos="6057720" algn="l"/>
                <a:tab pos="6972120" algn="l"/>
                <a:tab pos="7886520" algn="l"/>
                <a:tab pos="8800920" algn="l"/>
                <a:tab pos="9715320" algn="l"/>
              </a:tabLst>
            </a:pPr>
            <a:r>
              <a:rPr lang="en-US" sz="4400" dirty="0">
                <a:solidFill>
                  <a:schemeClr val="accent6">
                    <a:lumMod val="60000"/>
                    <a:lumOff val="40000"/>
                  </a:schemeClr>
                </a:solidFill>
                <a:effectLst>
                  <a:outerShdw blurRad="38100" dist="38100" dir="2700000" algn="tl">
                    <a:srgbClr val="000000">
                      <a:alpha val="43137"/>
                    </a:srgbClr>
                  </a:outerShdw>
                </a:effectLst>
                <a:latin typeface="Arial" pitchFamily="18"/>
              </a:rPr>
              <a:t>Agent</a:t>
            </a:r>
          </a:p>
          <a:p>
            <a:pPr marL="0" lvl="2" indent="0">
              <a:lnSpc>
                <a:spcPct val="100000"/>
              </a:lnSpc>
              <a:spcBef>
                <a:spcPts val="697"/>
              </a:spcBef>
              <a:buClr>
                <a:srgbClr val="FFFFFF"/>
              </a:buClr>
              <a:buSzPct val="100000"/>
              <a:tabLst>
                <a:tab pos="571320" algn="l"/>
                <a:tab pos="1485719" algn="l"/>
                <a:tab pos="2400119" algn="l"/>
                <a:tab pos="3314519" algn="l"/>
                <a:tab pos="4228919" algn="l"/>
                <a:tab pos="5143320" algn="l"/>
                <a:tab pos="6057720" algn="l"/>
                <a:tab pos="6972120" algn="l"/>
                <a:tab pos="7886520" algn="l"/>
                <a:tab pos="8800920" algn="l"/>
                <a:tab pos="9715320" algn="l"/>
              </a:tabLst>
            </a:pPr>
            <a:r>
              <a:rPr lang="en-US" sz="4000" dirty="0">
                <a:solidFill>
                  <a:schemeClr val="accent6">
                    <a:lumMod val="60000"/>
                    <a:lumOff val="40000"/>
                  </a:schemeClr>
                </a:solidFill>
                <a:latin typeface="Arial" pitchFamily="18"/>
              </a:rPr>
              <a:t>One who acts or exerts power</a:t>
            </a:r>
          </a:p>
        </p:txBody>
      </p:sp>
      <p:sp>
        <p:nvSpPr>
          <p:cNvPr id="5" name="Rectangle 4"/>
          <p:cNvSpPr/>
          <p:nvPr/>
        </p:nvSpPr>
        <p:spPr>
          <a:xfrm>
            <a:off x="398106" y="2709090"/>
            <a:ext cx="7644882" cy="1905650"/>
          </a:xfrm>
          <a:prstGeom prst="rect">
            <a:avLst/>
          </a:prstGeom>
          <a:solidFill>
            <a:srgbClr val="003300">
              <a:alpha val="74000"/>
            </a:srgbClr>
          </a:solidFill>
        </p:spPr>
        <p:txBody>
          <a:bodyPr wrap="square">
            <a:spAutoFit/>
          </a:bodyPr>
          <a:lstStyle/>
          <a:p>
            <a:pPr marL="0" lvl="1" indent="0">
              <a:lnSpc>
                <a:spcPct val="100000"/>
              </a:lnSpc>
              <a:spcBef>
                <a:spcPts val="799"/>
              </a:spcBef>
              <a:buClr>
                <a:srgbClr val="FFFFFF"/>
              </a:buClr>
              <a:buSzPct val="100000"/>
              <a:tabLst>
                <a:tab pos="571320" algn="l"/>
                <a:tab pos="1485719" algn="l"/>
                <a:tab pos="2400119" algn="l"/>
                <a:tab pos="3314519" algn="l"/>
                <a:tab pos="4228919" algn="l"/>
                <a:tab pos="5143320" algn="l"/>
                <a:tab pos="6057720" algn="l"/>
                <a:tab pos="6972120" algn="l"/>
                <a:tab pos="7886520" algn="l"/>
                <a:tab pos="8800920" algn="l"/>
                <a:tab pos="9715320" algn="l"/>
              </a:tabLst>
            </a:pPr>
            <a:r>
              <a:rPr lang="en-US" sz="4000" dirty="0">
                <a:solidFill>
                  <a:srgbClr val="FFC000"/>
                </a:solidFill>
                <a:latin typeface="Arial" pitchFamily="18"/>
              </a:rPr>
              <a:t>Means</a:t>
            </a:r>
          </a:p>
          <a:p>
            <a:pPr marL="0" lvl="2">
              <a:lnSpc>
                <a:spcPct val="100000"/>
              </a:lnSpc>
              <a:spcBef>
                <a:spcPts val="697"/>
              </a:spcBef>
              <a:buClr>
                <a:srgbClr val="FFFFFF"/>
              </a:buClr>
              <a:buSzPct val="100000"/>
              <a:tabLst>
                <a:tab pos="571320" algn="l"/>
                <a:tab pos="1485719" algn="l"/>
                <a:tab pos="2400119" algn="l"/>
                <a:tab pos="3314519" algn="l"/>
                <a:tab pos="4228919" algn="l"/>
                <a:tab pos="5143320" algn="l"/>
                <a:tab pos="6057720" algn="l"/>
                <a:tab pos="6972120" algn="l"/>
                <a:tab pos="7886520" algn="l"/>
                <a:tab pos="8800920" algn="l"/>
                <a:tab pos="9715320" algn="l"/>
              </a:tabLst>
            </a:pPr>
            <a:r>
              <a:rPr lang="en-US" sz="3600" dirty="0">
                <a:solidFill>
                  <a:srgbClr val="FFFFFF"/>
                </a:solidFill>
                <a:latin typeface="Arial" pitchFamily="18"/>
              </a:rPr>
              <a:t>Methods and resources for accomplishing something</a:t>
            </a:r>
          </a:p>
        </p:txBody>
      </p:sp>
    </p:spTree>
    <p:extLst>
      <p:ext uri="{BB962C8B-B14F-4D97-AF65-F5344CB8AC3E}">
        <p14:creationId xmlns:p14="http://schemas.microsoft.com/office/powerpoint/2010/main" val="271138040"/>
      </p:ext>
    </p:extLst>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27700"/>
            <a:ext cx="8307977" cy="701731"/>
          </a:xfrm>
          <a:solidFill>
            <a:schemeClr val="accent6">
              <a:lumMod val="20000"/>
              <a:lumOff val="80000"/>
              <a:alpha val="75000"/>
            </a:schemeClr>
          </a:solidFill>
          <a:effectLst/>
        </p:spPr>
        <p:txBody>
          <a:bodyPr wrap="square" anchorCtr="0">
            <a:spAutoFit/>
          </a:bodyPr>
          <a:lstStyle/>
          <a:p>
            <a:pPr lvl="0"/>
            <a:r>
              <a:rPr lang="en-US" b="1" dirty="0">
                <a:solidFill>
                  <a:srgbClr val="003300"/>
                </a:solidFill>
                <a:effectLst>
                  <a:outerShdw blurRad="38100" dist="38100" dir="2700000" algn="tl">
                    <a:srgbClr val="000000">
                      <a:alpha val="43137"/>
                    </a:srgbClr>
                  </a:outerShdw>
                </a:effectLst>
              </a:rPr>
              <a:t>What Saves?</a:t>
            </a:r>
          </a:p>
        </p:txBody>
      </p:sp>
      <p:sp>
        <p:nvSpPr>
          <p:cNvPr id="6" name="Freeform 5"/>
          <p:cNvSpPr/>
          <p:nvPr/>
        </p:nvSpPr>
        <p:spPr>
          <a:xfrm>
            <a:off x="8307977" y="-27700"/>
            <a:ext cx="3884023"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85000"/>
            </a:srgbClr>
          </a:solidFill>
          <a:ln>
            <a:noFill/>
            <a:prstDash val="solid"/>
          </a:ln>
          <a:effectLst/>
        </p:spPr>
        <p:txBody>
          <a:bodyPr vert="horz" wrap="square" lIns="182880" tIns="182880" rIns="90000" bIns="4680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God the Father</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Jesus</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(Life</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Blood</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Holy </a:t>
            </a: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Spirit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Spouse</a:t>
            </a:r>
            <a:endPar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Preacher 		</a:t>
            </a:r>
            <a:endPar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Ourselves</a:t>
            </a:r>
            <a:endPar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Gospel (Words)	</a:t>
            </a:r>
            <a:endPar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Grace</a:t>
            </a: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	</a:t>
            </a:r>
            <a:endPar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rPr>
              <a:t>Preaching </a:t>
            </a:r>
            <a:endParaRPr lang="en-US" sz="3000" dirty="0" smtClean="0">
              <a:solidFill>
                <a:schemeClr val="accent6">
                  <a:lumMod val="60000"/>
                  <a:lumOff val="40000"/>
                </a:schemeClr>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Love </a:t>
            </a: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of Truth</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Faith </a:t>
            </a: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a:t>
            </a: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Belief</a:t>
            </a: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Confession</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Works</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Baptism </a:t>
            </a: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(Water)</a:t>
            </a:r>
          </a:p>
        </p:txBody>
      </p:sp>
      <p:sp>
        <p:nvSpPr>
          <p:cNvPr id="3" name="Rectangle 2"/>
          <p:cNvSpPr/>
          <p:nvPr/>
        </p:nvSpPr>
        <p:spPr>
          <a:xfrm>
            <a:off x="398106" y="954179"/>
            <a:ext cx="7644882" cy="1474763"/>
          </a:xfrm>
          <a:prstGeom prst="rect">
            <a:avLst/>
          </a:prstGeom>
          <a:solidFill>
            <a:srgbClr val="003300">
              <a:alpha val="74000"/>
            </a:srgbClr>
          </a:solidFill>
        </p:spPr>
        <p:txBody>
          <a:bodyPr wrap="square">
            <a:spAutoFit/>
          </a:bodyPr>
          <a:lstStyle/>
          <a:p>
            <a:pPr marL="0" lvl="1" indent="0">
              <a:lnSpc>
                <a:spcPct val="100000"/>
              </a:lnSpc>
              <a:spcBef>
                <a:spcPts val="799"/>
              </a:spcBef>
              <a:buClr>
                <a:srgbClr val="FFFFFF"/>
              </a:buClr>
              <a:buSzPct val="100000"/>
              <a:tabLst>
                <a:tab pos="571320" algn="l"/>
                <a:tab pos="1485719" algn="l"/>
                <a:tab pos="2400119" algn="l"/>
                <a:tab pos="3314519" algn="l"/>
                <a:tab pos="4228919" algn="l"/>
                <a:tab pos="5143320" algn="l"/>
                <a:tab pos="6057720" algn="l"/>
                <a:tab pos="6972120" algn="l"/>
                <a:tab pos="7886520" algn="l"/>
                <a:tab pos="8800920" algn="l"/>
                <a:tab pos="9715320" algn="l"/>
              </a:tabLst>
            </a:pPr>
            <a:r>
              <a:rPr lang="en-US" sz="4400" dirty="0">
                <a:solidFill>
                  <a:schemeClr val="accent6">
                    <a:lumMod val="60000"/>
                    <a:lumOff val="40000"/>
                  </a:schemeClr>
                </a:solidFill>
                <a:effectLst>
                  <a:outerShdw blurRad="38100" dist="38100" dir="2700000" algn="tl">
                    <a:srgbClr val="000000">
                      <a:alpha val="43137"/>
                    </a:srgbClr>
                  </a:outerShdw>
                </a:effectLst>
                <a:latin typeface="Arial" pitchFamily="18"/>
              </a:rPr>
              <a:t>Agent</a:t>
            </a:r>
          </a:p>
          <a:p>
            <a:pPr marL="0" lvl="2" indent="0">
              <a:lnSpc>
                <a:spcPct val="100000"/>
              </a:lnSpc>
              <a:spcBef>
                <a:spcPts val="697"/>
              </a:spcBef>
              <a:buClr>
                <a:srgbClr val="FFFFFF"/>
              </a:buClr>
              <a:buSzPct val="100000"/>
              <a:tabLst>
                <a:tab pos="571320" algn="l"/>
                <a:tab pos="1485719" algn="l"/>
                <a:tab pos="2400119" algn="l"/>
                <a:tab pos="3314519" algn="l"/>
                <a:tab pos="4228919" algn="l"/>
                <a:tab pos="5143320" algn="l"/>
                <a:tab pos="6057720" algn="l"/>
                <a:tab pos="6972120" algn="l"/>
                <a:tab pos="7886520" algn="l"/>
                <a:tab pos="8800920" algn="l"/>
                <a:tab pos="9715320" algn="l"/>
              </a:tabLst>
            </a:pPr>
            <a:r>
              <a:rPr lang="en-US" sz="4000" dirty="0">
                <a:solidFill>
                  <a:schemeClr val="accent6">
                    <a:lumMod val="60000"/>
                    <a:lumOff val="40000"/>
                  </a:schemeClr>
                </a:solidFill>
                <a:latin typeface="Arial" pitchFamily="18"/>
              </a:rPr>
              <a:t>One who acts or exerts power</a:t>
            </a:r>
          </a:p>
        </p:txBody>
      </p:sp>
      <p:sp>
        <p:nvSpPr>
          <p:cNvPr id="5" name="Rectangle 4"/>
          <p:cNvSpPr/>
          <p:nvPr/>
        </p:nvSpPr>
        <p:spPr>
          <a:xfrm>
            <a:off x="398106" y="2709090"/>
            <a:ext cx="7644882" cy="1905650"/>
          </a:xfrm>
          <a:prstGeom prst="rect">
            <a:avLst/>
          </a:prstGeom>
          <a:solidFill>
            <a:srgbClr val="003300">
              <a:alpha val="74000"/>
            </a:srgbClr>
          </a:solidFill>
        </p:spPr>
        <p:txBody>
          <a:bodyPr wrap="square">
            <a:spAutoFit/>
          </a:bodyPr>
          <a:lstStyle/>
          <a:p>
            <a:pPr marL="0" lvl="1" indent="0">
              <a:lnSpc>
                <a:spcPct val="100000"/>
              </a:lnSpc>
              <a:spcBef>
                <a:spcPts val="799"/>
              </a:spcBef>
              <a:buClr>
                <a:srgbClr val="FFFFFF"/>
              </a:buClr>
              <a:buSzPct val="100000"/>
              <a:tabLst>
                <a:tab pos="571320" algn="l"/>
                <a:tab pos="1485719" algn="l"/>
                <a:tab pos="2400119" algn="l"/>
                <a:tab pos="3314519" algn="l"/>
                <a:tab pos="4228919" algn="l"/>
                <a:tab pos="5143320" algn="l"/>
                <a:tab pos="6057720" algn="l"/>
                <a:tab pos="6972120" algn="l"/>
                <a:tab pos="7886520" algn="l"/>
                <a:tab pos="8800920" algn="l"/>
                <a:tab pos="9715320" algn="l"/>
              </a:tabLst>
            </a:pPr>
            <a:r>
              <a:rPr lang="en-US" sz="4000" dirty="0">
                <a:solidFill>
                  <a:schemeClr val="accent6">
                    <a:lumMod val="60000"/>
                    <a:lumOff val="40000"/>
                  </a:schemeClr>
                </a:solidFill>
                <a:latin typeface="Arial" pitchFamily="18"/>
              </a:rPr>
              <a:t>Means</a:t>
            </a:r>
          </a:p>
          <a:p>
            <a:pPr marL="0" lvl="2">
              <a:lnSpc>
                <a:spcPct val="100000"/>
              </a:lnSpc>
              <a:spcBef>
                <a:spcPts val="697"/>
              </a:spcBef>
              <a:buClr>
                <a:srgbClr val="FFFFFF"/>
              </a:buClr>
              <a:buSzPct val="100000"/>
              <a:tabLst>
                <a:tab pos="571320" algn="l"/>
                <a:tab pos="1485719" algn="l"/>
                <a:tab pos="2400119" algn="l"/>
                <a:tab pos="3314519" algn="l"/>
                <a:tab pos="4228919" algn="l"/>
                <a:tab pos="5143320" algn="l"/>
                <a:tab pos="6057720" algn="l"/>
                <a:tab pos="6972120" algn="l"/>
                <a:tab pos="7886520" algn="l"/>
                <a:tab pos="8800920" algn="l"/>
                <a:tab pos="9715320" algn="l"/>
              </a:tabLst>
            </a:pPr>
            <a:r>
              <a:rPr lang="en-US" sz="3600" dirty="0">
                <a:solidFill>
                  <a:schemeClr val="accent6">
                    <a:lumMod val="60000"/>
                    <a:lumOff val="40000"/>
                  </a:schemeClr>
                </a:solidFill>
                <a:latin typeface="Arial" pitchFamily="18"/>
              </a:rPr>
              <a:t>Methods and resources for accomplishing something</a:t>
            </a:r>
          </a:p>
        </p:txBody>
      </p:sp>
      <p:sp>
        <p:nvSpPr>
          <p:cNvPr id="7" name="Rectangle 6"/>
          <p:cNvSpPr/>
          <p:nvPr/>
        </p:nvSpPr>
        <p:spPr>
          <a:xfrm>
            <a:off x="398106" y="4894888"/>
            <a:ext cx="7644882" cy="1980029"/>
          </a:xfrm>
          <a:prstGeom prst="rect">
            <a:avLst/>
          </a:prstGeom>
          <a:solidFill>
            <a:srgbClr val="003300">
              <a:alpha val="74000"/>
            </a:srgbClr>
          </a:solidFill>
        </p:spPr>
        <p:txBody>
          <a:bodyPr wrap="square">
            <a:spAutoFit/>
          </a:bodyPr>
          <a:lstStyle/>
          <a:p>
            <a:pPr marL="0" lvl="1" indent="0">
              <a:lnSpc>
                <a:spcPct val="100000"/>
              </a:lnSpc>
              <a:spcBef>
                <a:spcPts val="799"/>
              </a:spcBef>
              <a:buClr>
                <a:srgbClr val="FFFFFF"/>
              </a:buClr>
              <a:buSzPct val="100000"/>
              <a:tabLst>
                <a:tab pos="571320" algn="l"/>
                <a:tab pos="1485719" algn="l"/>
                <a:tab pos="2400119" algn="l"/>
                <a:tab pos="3314519" algn="l"/>
                <a:tab pos="4228919" algn="l"/>
                <a:tab pos="5143320" algn="l"/>
                <a:tab pos="6057720" algn="l"/>
                <a:tab pos="6972120" algn="l"/>
                <a:tab pos="7886520" algn="l"/>
                <a:tab pos="8800920" algn="l"/>
                <a:tab pos="9715320" algn="l"/>
              </a:tabLst>
            </a:pPr>
            <a:r>
              <a:rPr lang="en-US" sz="4400" dirty="0">
                <a:solidFill>
                  <a:srgbClr val="FFC000"/>
                </a:solidFill>
                <a:effectLst>
                  <a:outerShdw blurRad="38100" dist="38100" dir="2700000" algn="tl">
                    <a:srgbClr val="000000">
                      <a:alpha val="43137"/>
                    </a:srgbClr>
                  </a:outerShdw>
                </a:effectLst>
                <a:latin typeface="Arial" pitchFamily="18"/>
              </a:rPr>
              <a:t>Conditions</a:t>
            </a:r>
          </a:p>
          <a:p>
            <a:pPr marL="0" lvl="1" indent="0">
              <a:lnSpc>
                <a:spcPct val="100000"/>
              </a:lnSpc>
              <a:spcBef>
                <a:spcPts val="799"/>
              </a:spcBef>
              <a:buClr>
                <a:srgbClr val="FFFFFF"/>
              </a:buClr>
              <a:buSzPct val="100000"/>
              <a:tabLst>
                <a:tab pos="571320" algn="l"/>
                <a:tab pos="1485719" algn="l"/>
                <a:tab pos="2400119" algn="l"/>
                <a:tab pos="3314519" algn="l"/>
                <a:tab pos="4228919" algn="l"/>
                <a:tab pos="5143320" algn="l"/>
                <a:tab pos="6057720" algn="l"/>
                <a:tab pos="6972120" algn="l"/>
                <a:tab pos="7886520" algn="l"/>
                <a:tab pos="8800920" algn="l"/>
                <a:tab pos="9715320" algn="l"/>
              </a:tabLst>
            </a:pPr>
            <a:r>
              <a:rPr lang="en-US" sz="3600" dirty="0">
                <a:solidFill>
                  <a:schemeClr val="bg1"/>
                </a:solidFill>
                <a:effectLst>
                  <a:outerShdw blurRad="38100" dist="38100" dir="2700000" algn="tl">
                    <a:srgbClr val="000000">
                      <a:alpha val="43137"/>
                    </a:srgbClr>
                  </a:outerShdw>
                </a:effectLst>
                <a:latin typeface="Arial" pitchFamily="18"/>
              </a:rPr>
              <a:t>A premise upon which the fulfillment of an agreement depends</a:t>
            </a:r>
          </a:p>
        </p:txBody>
      </p:sp>
    </p:spTree>
    <p:extLst>
      <p:ext uri="{BB962C8B-B14F-4D97-AF65-F5344CB8AC3E}">
        <p14:creationId xmlns:p14="http://schemas.microsoft.com/office/powerpoint/2010/main" val="3754001655"/>
      </p:ext>
    </p:extLst>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noGrp="1"/>
          </p:cNvSpPr>
          <p:nvPr>
            <p:ph type="body" idx="4294967295"/>
          </p:nvPr>
        </p:nvSpPr>
        <p:spPr>
          <a:xfrm>
            <a:off x="150312" y="436636"/>
            <a:ext cx="11774466" cy="2957917"/>
          </a:xfrm>
          <a:effectLst>
            <a:outerShdw dist="17819" dir="2700000" algn="tl">
              <a:srgbClr val="000000"/>
            </a:outerShdw>
          </a:effectLst>
        </p:spPr>
        <p:txBody>
          <a:bodyPr wrap="square" anchor="t" anchorCtr="0">
            <a:normAutofit lnSpcReduction="10000"/>
          </a:bodyPr>
          <a:lstStyle/>
          <a:p>
            <a:pPr marL="0" lvl="0" indent="0">
              <a:buClr>
                <a:srgbClr val="FFFFFF"/>
              </a:buClr>
              <a:buSzPct val="100000"/>
              <a:buNone/>
              <a:tabLst>
                <a:tab pos="11542713" algn="r"/>
              </a:tabLst>
            </a:pPr>
            <a:r>
              <a:rPr lang="en-US" sz="5400" dirty="0" smtClean="0">
                <a:solidFill>
                  <a:schemeClr val="accent6">
                    <a:lumMod val="50000"/>
                  </a:schemeClr>
                </a:solidFill>
              </a:rPr>
              <a:t>God Saves Us </a:t>
            </a:r>
            <a:r>
              <a:rPr lang="en-US" sz="4400" dirty="0" smtClean="0">
                <a:solidFill>
                  <a:schemeClr val="accent6">
                    <a:lumMod val="50000"/>
                  </a:schemeClr>
                </a:solidFill>
              </a:rPr>
              <a:t>	</a:t>
            </a:r>
            <a:r>
              <a:rPr lang="en-US" sz="5400" dirty="0" smtClean="0">
                <a:solidFill>
                  <a:schemeClr val="accent6">
                    <a:lumMod val="50000"/>
                  </a:schemeClr>
                </a:solidFill>
              </a:rPr>
              <a:t>We Save Ourselves</a:t>
            </a:r>
          </a:p>
          <a:p>
            <a:pPr marL="0" lvl="0" indent="0">
              <a:buClr>
                <a:srgbClr val="FFFFFF"/>
              </a:buClr>
              <a:buSzPct val="100000"/>
              <a:buNone/>
              <a:tabLst>
                <a:tab pos="11542713" algn="r"/>
              </a:tabLst>
            </a:pPr>
            <a:endParaRPr lang="en-US" sz="4400" dirty="0" smtClean="0">
              <a:solidFill>
                <a:schemeClr val="accent6">
                  <a:lumMod val="50000"/>
                </a:schemeClr>
              </a:solidFill>
            </a:endParaRPr>
          </a:p>
          <a:p>
            <a:pPr marL="0" lvl="0" indent="0" algn="ctr">
              <a:buClr>
                <a:srgbClr val="FFFFFF"/>
              </a:buClr>
              <a:buSzPct val="100000"/>
              <a:buNone/>
            </a:pPr>
            <a:r>
              <a:rPr lang="en-US" sz="4400" dirty="0" smtClean="0">
                <a:solidFill>
                  <a:schemeClr val="accent6">
                    <a:lumMod val="50000"/>
                  </a:schemeClr>
                </a:solidFill>
              </a:rPr>
              <a:t>It is possible to find verses that support each side. </a:t>
            </a:r>
          </a:p>
          <a:p>
            <a:pPr marL="0" lvl="0" indent="0" algn="ctr">
              <a:buClr>
                <a:srgbClr val="FFFFFF"/>
              </a:buClr>
              <a:buSzPct val="100000"/>
              <a:buNone/>
            </a:pPr>
            <a:r>
              <a:rPr lang="en-US" sz="4400" dirty="0" smtClean="0">
                <a:solidFill>
                  <a:schemeClr val="accent6">
                    <a:lumMod val="50000"/>
                  </a:schemeClr>
                </a:solidFill>
              </a:rPr>
              <a:t>Sometimes right together. </a:t>
            </a:r>
            <a:endParaRPr lang="en-US" sz="4400" dirty="0">
              <a:solidFill>
                <a:schemeClr val="accent6">
                  <a:lumMod val="50000"/>
                </a:schemeClr>
              </a:solidFill>
            </a:endParaRPr>
          </a:p>
        </p:txBody>
      </p:sp>
    </p:spTree>
    <p:extLst>
      <p:ext uri="{BB962C8B-B14F-4D97-AF65-F5344CB8AC3E}">
        <p14:creationId xmlns:p14="http://schemas.microsoft.com/office/powerpoint/2010/main" val="692590569"/>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noGrp="1"/>
          </p:cNvSpPr>
          <p:nvPr>
            <p:ph type="body" idx="4294967295"/>
          </p:nvPr>
        </p:nvSpPr>
        <p:spPr>
          <a:xfrm>
            <a:off x="150312" y="436636"/>
            <a:ext cx="11774466" cy="3911429"/>
          </a:xfrm>
          <a:effectLst>
            <a:outerShdw dist="17819" dir="2700000" algn="tl">
              <a:srgbClr val="000000"/>
            </a:outerShdw>
          </a:effectLst>
        </p:spPr>
        <p:txBody>
          <a:bodyPr wrap="square" anchor="t" anchorCtr="0">
            <a:normAutofit lnSpcReduction="10000"/>
          </a:bodyPr>
          <a:lstStyle/>
          <a:p>
            <a:pPr marL="0" lvl="0" indent="0">
              <a:buClr>
                <a:srgbClr val="FFFFFF"/>
              </a:buClr>
              <a:buSzPct val="100000"/>
              <a:buNone/>
              <a:tabLst>
                <a:tab pos="11542713" algn="r"/>
              </a:tabLst>
            </a:pPr>
            <a:r>
              <a:rPr lang="en-US" sz="5400" dirty="0" smtClean="0">
                <a:solidFill>
                  <a:schemeClr val="accent6">
                    <a:lumMod val="50000"/>
                  </a:schemeClr>
                </a:solidFill>
              </a:rPr>
              <a:t>God Saves Us </a:t>
            </a:r>
            <a:r>
              <a:rPr lang="en-US" sz="4400" dirty="0" smtClean="0">
                <a:solidFill>
                  <a:schemeClr val="accent6">
                    <a:lumMod val="50000"/>
                  </a:schemeClr>
                </a:solidFill>
              </a:rPr>
              <a:t>	</a:t>
            </a:r>
            <a:r>
              <a:rPr lang="en-US" sz="5400" dirty="0" smtClean="0">
                <a:solidFill>
                  <a:schemeClr val="accent6">
                    <a:lumMod val="50000"/>
                  </a:schemeClr>
                </a:solidFill>
              </a:rPr>
              <a:t>We Save Ourselves</a:t>
            </a:r>
          </a:p>
          <a:p>
            <a:pPr marL="0" lvl="0" indent="0">
              <a:buClr>
                <a:srgbClr val="FFFFFF"/>
              </a:buClr>
              <a:buSzPct val="100000"/>
              <a:buNone/>
              <a:tabLst>
                <a:tab pos="11542713" algn="r"/>
              </a:tabLst>
            </a:pPr>
            <a:endParaRPr lang="en-US" sz="4400" dirty="0" smtClean="0">
              <a:solidFill>
                <a:schemeClr val="accent6">
                  <a:lumMod val="50000"/>
                </a:schemeClr>
              </a:solidFill>
            </a:endParaRPr>
          </a:p>
          <a:p>
            <a:pPr marL="0" lvl="0" indent="0" algn="ctr">
              <a:buClr>
                <a:srgbClr val="FFFFFF"/>
              </a:buClr>
              <a:buSzPct val="100000"/>
              <a:buNone/>
            </a:pPr>
            <a:r>
              <a:rPr lang="en-US" sz="4400" dirty="0" smtClean="0">
                <a:solidFill>
                  <a:schemeClr val="accent6">
                    <a:lumMod val="50000"/>
                  </a:schemeClr>
                </a:solidFill>
              </a:rPr>
              <a:t>It is possible to find verses that support each side. </a:t>
            </a:r>
          </a:p>
          <a:p>
            <a:pPr marL="0" lvl="0" indent="0" algn="ctr">
              <a:buClr>
                <a:srgbClr val="FFFFFF"/>
              </a:buClr>
              <a:buSzPct val="100000"/>
              <a:buNone/>
            </a:pPr>
            <a:r>
              <a:rPr lang="en-US" sz="4400" dirty="0" smtClean="0">
                <a:solidFill>
                  <a:schemeClr val="accent6">
                    <a:lumMod val="50000"/>
                  </a:schemeClr>
                </a:solidFill>
              </a:rPr>
              <a:t>Sometimes right together. </a:t>
            </a:r>
          </a:p>
          <a:p>
            <a:pPr marL="0" lvl="0" indent="0" algn="ctr">
              <a:buClr>
                <a:srgbClr val="FFFFFF"/>
              </a:buClr>
              <a:buSzPct val="100000"/>
              <a:buNone/>
            </a:pPr>
            <a:r>
              <a:rPr lang="en-US" sz="6000" b="1" dirty="0" smtClean="0">
                <a:solidFill>
                  <a:srgbClr val="FF0000"/>
                </a:solidFill>
              </a:rPr>
              <a:t>Because Both Are True</a:t>
            </a:r>
            <a:endParaRPr lang="en-US" sz="6000" b="1" dirty="0">
              <a:solidFill>
                <a:srgbClr val="FF0000"/>
              </a:solidFill>
            </a:endParaRPr>
          </a:p>
        </p:txBody>
      </p:sp>
    </p:spTree>
    <p:extLst>
      <p:ext uri="{BB962C8B-B14F-4D97-AF65-F5344CB8AC3E}">
        <p14:creationId xmlns:p14="http://schemas.microsoft.com/office/powerpoint/2010/main" val="1038966640"/>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27700"/>
            <a:ext cx="8307977" cy="701731"/>
          </a:xfrm>
          <a:solidFill>
            <a:schemeClr val="accent6">
              <a:lumMod val="20000"/>
              <a:lumOff val="80000"/>
              <a:alpha val="75000"/>
            </a:schemeClr>
          </a:solidFill>
          <a:effectLst/>
        </p:spPr>
        <p:txBody>
          <a:bodyPr wrap="square" anchorCtr="0">
            <a:spAutoFit/>
          </a:bodyPr>
          <a:lstStyle/>
          <a:p>
            <a:pPr lvl="0"/>
            <a:r>
              <a:rPr lang="en-US" b="1" dirty="0">
                <a:solidFill>
                  <a:srgbClr val="003300"/>
                </a:solidFill>
                <a:effectLst>
                  <a:outerShdw blurRad="38100" dist="38100" dir="2700000" algn="tl">
                    <a:srgbClr val="000000">
                      <a:alpha val="43137"/>
                    </a:srgbClr>
                  </a:outerShdw>
                </a:effectLst>
              </a:rPr>
              <a:t>What Saves?</a:t>
            </a:r>
          </a:p>
        </p:txBody>
      </p:sp>
      <p:sp>
        <p:nvSpPr>
          <p:cNvPr id="6" name="Freeform 5"/>
          <p:cNvSpPr/>
          <p:nvPr/>
        </p:nvSpPr>
        <p:spPr>
          <a:xfrm>
            <a:off x="8307977" y="-27700"/>
            <a:ext cx="3884023"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85000"/>
            </a:srgbClr>
          </a:solidFill>
          <a:ln>
            <a:noFill/>
            <a:prstDash val="solid"/>
          </a:ln>
          <a:effectLst/>
        </p:spPr>
        <p:txBody>
          <a:bodyPr vert="horz" wrap="square" lIns="182880" tIns="182880" rIns="90000" bIns="4680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God the Father</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Jesus</a:t>
            </a: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 (Life</a:t>
            </a: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 Blood</a:t>
            </a: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	Holy </a:t>
            </a: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Spirit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Spouse</a:t>
            </a:r>
            <a:endPar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Preacher 		</a:t>
            </a:r>
            <a:endPar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Ourselves</a:t>
            </a:r>
            <a:endPar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Gospel (Words)	</a:t>
            </a:r>
            <a:endPar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Grace</a:t>
            </a: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	</a:t>
            </a:r>
            <a:endPar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Preaching </a:t>
            </a:r>
            <a:endPar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Love </a:t>
            </a: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of Truth</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Faith </a:t>
            </a: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a:t>
            </a: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Belief</a:t>
            </a: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Confession</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Works</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Baptism </a:t>
            </a: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(Water)</a:t>
            </a:r>
          </a:p>
        </p:txBody>
      </p:sp>
      <p:sp>
        <p:nvSpPr>
          <p:cNvPr id="5" name="Freeform 4"/>
          <p:cNvSpPr/>
          <p:nvPr/>
        </p:nvSpPr>
        <p:spPr>
          <a:xfrm>
            <a:off x="160487" y="1508474"/>
            <a:ext cx="7987004" cy="378565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75000"/>
            </a:srgbClr>
          </a:solidFill>
          <a:ln>
            <a:noFill/>
            <a:prstDash val="solid"/>
          </a:ln>
          <a:effectLst>
            <a:outerShdw blurRad="50800" dist="38100" dir="2700000" algn="tl" rotWithShape="0">
              <a:prstClr val="black">
                <a:alpha val="40000"/>
              </a:prstClr>
            </a:outerShdw>
          </a:effectLst>
        </p:spPr>
        <p:txBody>
          <a:bodyPr vert="horz" wrap="square" lIns="182880" tIns="91440" rIns="182880" bIns="91440" anchor="t" anchorCtr="0" compatLnSpc="1">
            <a:spAutoFit/>
          </a:bodyPr>
          <a:lstStyle/>
          <a:p>
            <a:pPr>
              <a:spcBef>
                <a:spcPts val="1247"/>
              </a:spcBef>
              <a:tabLst>
                <a:tab pos="0" algn="l"/>
                <a:tab pos="11950700" algn="r"/>
              </a:tabLst>
            </a:pPr>
            <a:r>
              <a:rPr lang="en-US" sz="3200" i="1" dirty="0" smtClean="0">
                <a:solidFill>
                  <a:srgbClr val="FFFFFF"/>
                </a:solidFill>
                <a:latin typeface="Arial" pitchFamily="18"/>
                <a:ea typeface="DejaVu Sans" pitchFamily="2"/>
                <a:cs typeface="DejaVu Sans" pitchFamily="2"/>
              </a:rPr>
              <a:t>But </a:t>
            </a:r>
            <a:r>
              <a:rPr lang="en-US" sz="3200" i="1" dirty="0">
                <a:solidFill>
                  <a:srgbClr val="FFFFFF"/>
                </a:solidFill>
                <a:latin typeface="Arial" pitchFamily="18"/>
                <a:ea typeface="DejaVu Sans" pitchFamily="2"/>
                <a:cs typeface="DejaVu Sans" pitchFamily="2"/>
              </a:rPr>
              <a:t>as many as received Him, to them He gave the right to become children of God, even to those who believe in His name, </a:t>
            </a:r>
            <a:r>
              <a:rPr lang="en-US" sz="3200" i="1" dirty="0" smtClean="0">
                <a:solidFill>
                  <a:srgbClr val="FFFFFF"/>
                </a:solidFill>
                <a:latin typeface="Arial" pitchFamily="18"/>
                <a:ea typeface="DejaVu Sans" pitchFamily="2"/>
                <a:cs typeface="DejaVu Sans" pitchFamily="2"/>
              </a:rPr>
              <a:t>(13) who </a:t>
            </a:r>
            <a:r>
              <a:rPr lang="en-US" sz="3200" i="1" dirty="0">
                <a:solidFill>
                  <a:srgbClr val="FFFFFF"/>
                </a:solidFill>
                <a:latin typeface="Arial" pitchFamily="18"/>
                <a:ea typeface="DejaVu Sans" pitchFamily="2"/>
                <a:cs typeface="DejaVu Sans" pitchFamily="2"/>
              </a:rPr>
              <a:t>were born, not of blood nor of the will of the flesh nor of the will of man, but of God. </a:t>
            </a:r>
            <a:r>
              <a:rPr lang="en-US" sz="3200" i="1" dirty="0" smtClean="0">
                <a:solidFill>
                  <a:srgbClr val="FFFFFF"/>
                </a:solidFill>
                <a:latin typeface="Arial" pitchFamily="18"/>
                <a:ea typeface="DejaVu Sans" pitchFamily="2"/>
                <a:cs typeface="DejaVu Sans" pitchFamily="2"/>
              </a:rPr>
              <a:t>	</a:t>
            </a:r>
          </a:p>
          <a:p>
            <a:pPr>
              <a:spcBef>
                <a:spcPts val="1247"/>
              </a:spcBef>
              <a:tabLst>
                <a:tab pos="0" algn="l"/>
                <a:tab pos="7483475" algn="r"/>
                <a:tab pos="11950700" algn="r"/>
              </a:tabLst>
            </a:pPr>
            <a:r>
              <a:rPr lang="en-US" sz="3200" i="1" dirty="0">
                <a:solidFill>
                  <a:srgbClr val="FFFFFF"/>
                </a:solidFill>
                <a:latin typeface="Arial" pitchFamily="18"/>
                <a:ea typeface="DejaVu Sans" pitchFamily="2"/>
                <a:cs typeface="DejaVu Sans" pitchFamily="2"/>
              </a:rPr>
              <a:t>	</a:t>
            </a:r>
            <a:r>
              <a:rPr lang="en-US" sz="3200" i="1" dirty="0" smtClean="0">
                <a:solidFill>
                  <a:srgbClr val="FFFFFF"/>
                </a:solidFill>
                <a:latin typeface="Arial" pitchFamily="18"/>
                <a:ea typeface="DejaVu Sans" pitchFamily="2"/>
                <a:cs typeface="DejaVu Sans" pitchFamily="2"/>
              </a:rPr>
              <a:t>	(</a:t>
            </a:r>
            <a:r>
              <a:rPr lang="en-US" sz="3200" i="1" dirty="0">
                <a:solidFill>
                  <a:srgbClr val="FFFFFF"/>
                </a:solidFill>
                <a:latin typeface="Arial" pitchFamily="18"/>
                <a:ea typeface="DejaVu Sans" pitchFamily="2"/>
                <a:cs typeface="DejaVu Sans" pitchFamily="2"/>
              </a:rPr>
              <a:t>John 1:12-13)</a:t>
            </a:r>
          </a:p>
        </p:txBody>
      </p:sp>
    </p:spTree>
    <p:extLst>
      <p:ext uri="{BB962C8B-B14F-4D97-AF65-F5344CB8AC3E}">
        <p14:creationId xmlns:p14="http://schemas.microsoft.com/office/powerpoint/2010/main" val="3564166093"/>
      </p:ext>
    </p:extLst>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27700"/>
            <a:ext cx="8307977" cy="701731"/>
          </a:xfrm>
          <a:solidFill>
            <a:schemeClr val="accent6">
              <a:lumMod val="20000"/>
              <a:lumOff val="80000"/>
              <a:alpha val="75000"/>
            </a:schemeClr>
          </a:solidFill>
          <a:effectLst/>
        </p:spPr>
        <p:txBody>
          <a:bodyPr wrap="square" anchorCtr="0">
            <a:spAutoFit/>
          </a:bodyPr>
          <a:lstStyle/>
          <a:p>
            <a:pPr lvl="0"/>
            <a:r>
              <a:rPr lang="en-US" b="1" dirty="0">
                <a:solidFill>
                  <a:srgbClr val="003300"/>
                </a:solidFill>
                <a:effectLst>
                  <a:outerShdw blurRad="38100" dist="38100" dir="2700000" algn="tl">
                    <a:srgbClr val="000000">
                      <a:alpha val="43137"/>
                    </a:srgbClr>
                  </a:outerShdw>
                </a:effectLst>
              </a:rPr>
              <a:t>What Saves?</a:t>
            </a:r>
          </a:p>
        </p:txBody>
      </p:sp>
      <p:sp>
        <p:nvSpPr>
          <p:cNvPr id="6" name="Freeform 5"/>
          <p:cNvSpPr/>
          <p:nvPr/>
        </p:nvSpPr>
        <p:spPr>
          <a:xfrm>
            <a:off x="8307977" y="-27700"/>
            <a:ext cx="3884023"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85000"/>
            </a:srgbClr>
          </a:solidFill>
          <a:ln>
            <a:noFill/>
            <a:prstDash val="solid"/>
          </a:ln>
          <a:effectLst/>
        </p:spPr>
        <p:txBody>
          <a:bodyPr vert="horz" wrap="square" lIns="182880" tIns="182880" rIns="90000" bIns="4680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God the Father</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Jesus</a:t>
            </a: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 (Life</a:t>
            </a: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 Blood</a:t>
            </a: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	Holy </a:t>
            </a: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Spirit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Spouse</a:t>
            </a:r>
            <a:endPar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Preacher 		</a:t>
            </a:r>
            <a:endPar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Ourselves</a:t>
            </a:r>
            <a:endPar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Gospel (Words)	</a:t>
            </a:r>
            <a:endPar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Grace</a:t>
            </a: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	</a:t>
            </a:r>
            <a:endPar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Preaching </a:t>
            </a:r>
            <a:endPar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Love </a:t>
            </a: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of Truth</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Faith </a:t>
            </a: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a:t>
            </a: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Belief</a:t>
            </a: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Confession</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Works</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Baptism </a:t>
            </a: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(Water)</a:t>
            </a:r>
          </a:p>
        </p:txBody>
      </p:sp>
      <p:sp>
        <p:nvSpPr>
          <p:cNvPr id="5" name="Freeform 4"/>
          <p:cNvSpPr/>
          <p:nvPr/>
        </p:nvSpPr>
        <p:spPr>
          <a:xfrm>
            <a:off x="160487" y="1508474"/>
            <a:ext cx="7987004" cy="378565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75000"/>
            </a:srgbClr>
          </a:solidFill>
          <a:ln>
            <a:noFill/>
            <a:prstDash val="solid"/>
          </a:ln>
          <a:effectLst>
            <a:outerShdw blurRad="50800" dist="38100" dir="2700000" algn="tl" rotWithShape="0">
              <a:prstClr val="black">
                <a:alpha val="40000"/>
              </a:prstClr>
            </a:outerShdw>
          </a:effectLst>
        </p:spPr>
        <p:txBody>
          <a:bodyPr vert="horz" wrap="square" lIns="182880" tIns="91440" rIns="182880" bIns="91440" anchor="t" anchorCtr="0" compatLnSpc="1">
            <a:spAutoFit/>
          </a:bodyPr>
          <a:lstStyle/>
          <a:p>
            <a:pPr>
              <a:spcBef>
                <a:spcPts val="1247"/>
              </a:spcBef>
              <a:tabLst>
                <a:tab pos="0" algn="l"/>
                <a:tab pos="11950700" algn="r"/>
              </a:tabLst>
            </a:pPr>
            <a:r>
              <a:rPr lang="en-US" sz="3200" i="1" dirty="0" smtClean="0">
                <a:solidFill>
                  <a:srgbClr val="FFFFFF"/>
                </a:solidFill>
                <a:latin typeface="Arial" pitchFamily="18"/>
                <a:ea typeface="DejaVu Sans" pitchFamily="2"/>
                <a:cs typeface="DejaVu Sans" pitchFamily="2"/>
              </a:rPr>
              <a:t>But </a:t>
            </a:r>
            <a:r>
              <a:rPr lang="en-US" sz="3200" i="1" dirty="0">
                <a:solidFill>
                  <a:srgbClr val="FFFFFF"/>
                </a:solidFill>
                <a:latin typeface="Arial" pitchFamily="18"/>
                <a:ea typeface="DejaVu Sans" pitchFamily="2"/>
                <a:cs typeface="DejaVu Sans" pitchFamily="2"/>
              </a:rPr>
              <a:t>as many as received Him, to them He gave the right to become children of God, even to those who believe in His name, </a:t>
            </a:r>
            <a:r>
              <a:rPr lang="en-US" sz="3200" i="1" dirty="0" smtClean="0">
                <a:solidFill>
                  <a:srgbClr val="FFFFFF"/>
                </a:solidFill>
                <a:latin typeface="Arial" pitchFamily="18"/>
                <a:ea typeface="DejaVu Sans" pitchFamily="2"/>
                <a:cs typeface="DejaVu Sans" pitchFamily="2"/>
              </a:rPr>
              <a:t>(13) </a:t>
            </a:r>
            <a:r>
              <a:rPr lang="en-US" sz="3200" i="1" dirty="0" smtClean="0">
                <a:solidFill>
                  <a:srgbClr val="FFC000"/>
                </a:solidFill>
                <a:latin typeface="Arial" pitchFamily="18"/>
                <a:ea typeface="DejaVu Sans" pitchFamily="2"/>
                <a:cs typeface="DejaVu Sans" pitchFamily="2"/>
              </a:rPr>
              <a:t>who </a:t>
            </a:r>
            <a:r>
              <a:rPr lang="en-US" sz="3200" i="1" dirty="0">
                <a:solidFill>
                  <a:srgbClr val="FFC000"/>
                </a:solidFill>
                <a:latin typeface="Arial" pitchFamily="18"/>
                <a:ea typeface="DejaVu Sans" pitchFamily="2"/>
                <a:cs typeface="DejaVu Sans" pitchFamily="2"/>
              </a:rPr>
              <a:t>were born, not of blood nor of the will of the flesh nor of the will of man, but of God. </a:t>
            </a:r>
            <a:r>
              <a:rPr lang="en-US" sz="3200" i="1" dirty="0" smtClean="0">
                <a:solidFill>
                  <a:srgbClr val="FFFFFF"/>
                </a:solidFill>
                <a:latin typeface="Arial" pitchFamily="18"/>
                <a:ea typeface="DejaVu Sans" pitchFamily="2"/>
                <a:cs typeface="DejaVu Sans" pitchFamily="2"/>
              </a:rPr>
              <a:t>	</a:t>
            </a:r>
          </a:p>
          <a:p>
            <a:pPr>
              <a:spcBef>
                <a:spcPts val="1247"/>
              </a:spcBef>
              <a:tabLst>
                <a:tab pos="0" algn="l"/>
                <a:tab pos="7483475" algn="r"/>
                <a:tab pos="11950700" algn="r"/>
              </a:tabLst>
            </a:pPr>
            <a:r>
              <a:rPr lang="en-US" sz="3200" i="1" dirty="0">
                <a:solidFill>
                  <a:srgbClr val="FFFFFF"/>
                </a:solidFill>
                <a:latin typeface="Arial" pitchFamily="18"/>
                <a:ea typeface="DejaVu Sans" pitchFamily="2"/>
                <a:cs typeface="DejaVu Sans" pitchFamily="2"/>
              </a:rPr>
              <a:t>	</a:t>
            </a:r>
            <a:r>
              <a:rPr lang="en-US" sz="3200" i="1" dirty="0" smtClean="0">
                <a:solidFill>
                  <a:srgbClr val="FFFFFF"/>
                </a:solidFill>
                <a:latin typeface="Arial" pitchFamily="18"/>
                <a:ea typeface="DejaVu Sans" pitchFamily="2"/>
                <a:cs typeface="DejaVu Sans" pitchFamily="2"/>
              </a:rPr>
              <a:t>	(</a:t>
            </a:r>
            <a:r>
              <a:rPr lang="en-US" sz="3200" i="1" dirty="0">
                <a:solidFill>
                  <a:srgbClr val="FFFFFF"/>
                </a:solidFill>
                <a:latin typeface="Arial" pitchFamily="18"/>
                <a:ea typeface="DejaVu Sans" pitchFamily="2"/>
                <a:cs typeface="DejaVu Sans" pitchFamily="2"/>
              </a:rPr>
              <a:t>John 1:12-13)</a:t>
            </a:r>
          </a:p>
        </p:txBody>
      </p:sp>
    </p:spTree>
    <p:extLst>
      <p:ext uri="{BB962C8B-B14F-4D97-AF65-F5344CB8AC3E}">
        <p14:creationId xmlns:p14="http://schemas.microsoft.com/office/powerpoint/2010/main" val="2202245481"/>
      </p:ext>
    </p:extLst>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27700"/>
            <a:ext cx="8307977" cy="701731"/>
          </a:xfrm>
          <a:solidFill>
            <a:schemeClr val="accent6">
              <a:lumMod val="20000"/>
              <a:lumOff val="80000"/>
              <a:alpha val="75000"/>
            </a:schemeClr>
          </a:solidFill>
          <a:effectLst/>
        </p:spPr>
        <p:txBody>
          <a:bodyPr wrap="square" anchorCtr="0">
            <a:spAutoFit/>
          </a:bodyPr>
          <a:lstStyle/>
          <a:p>
            <a:pPr lvl="0"/>
            <a:r>
              <a:rPr lang="en-US" b="1" dirty="0">
                <a:solidFill>
                  <a:srgbClr val="003300"/>
                </a:solidFill>
                <a:effectLst>
                  <a:outerShdw blurRad="38100" dist="38100" dir="2700000" algn="tl">
                    <a:srgbClr val="000000">
                      <a:alpha val="43137"/>
                    </a:srgbClr>
                  </a:outerShdw>
                </a:effectLst>
              </a:rPr>
              <a:t>What Saves?</a:t>
            </a:r>
          </a:p>
        </p:txBody>
      </p:sp>
      <p:sp>
        <p:nvSpPr>
          <p:cNvPr id="6" name="Freeform 5"/>
          <p:cNvSpPr/>
          <p:nvPr/>
        </p:nvSpPr>
        <p:spPr>
          <a:xfrm>
            <a:off x="8307977" y="-27700"/>
            <a:ext cx="3884023"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85000"/>
            </a:srgbClr>
          </a:solidFill>
          <a:ln>
            <a:noFill/>
            <a:prstDash val="solid"/>
          </a:ln>
          <a:effectLst/>
        </p:spPr>
        <p:txBody>
          <a:bodyPr vert="horz" wrap="square" lIns="182880" tIns="182880" rIns="90000" bIns="4680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God the Father</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Jesus</a:t>
            </a: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 (Life</a:t>
            </a: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 Blood</a:t>
            </a: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	Holy </a:t>
            </a: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Spirit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Spouse</a:t>
            </a:r>
            <a:endPar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Preacher 		</a:t>
            </a:r>
            <a:endPar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Ourselves</a:t>
            </a:r>
            <a:endPar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Gospel (Words)	</a:t>
            </a:r>
            <a:endPar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Grace</a:t>
            </a: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	</a:t>
            </a:r>
            <a:endPar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Preaching </a:t>
            </a:r>
            <a:endPar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Love </a:t>
            </a: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of Truth</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Faith </a:t>
            </a: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a:t>
            </a: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Belief</a:t>
            </a: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Confession</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Works</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Baptism </a:t>
            </a: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(Water)</a:t>
            </a:r>
          </a:p>
        </p:txBody>
      </p:sp>
      <p:sp>
        <p:nvSpPr>
          <p:cNvPr id="5" name="Freeform 4"/>
          <p:cNvSpPr/>
          <p:nvPr/>
        </p:nvSpPr>
        <p:spPr>
          <a:xfrm>
            <a:off x="160487" y="1508474"/>
            <a:ext cx="7987004" cy="378565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75000"/>
            </a:srgbClr>
          </a:solidFill>
          <a:ln>
            <a:noFill/>
            <a:prstDash val="solid"/>
          </a:ln>
          <a:effectLst>
            <a:outerShdw blurRad="50800" dist="38100" dir="2700000" algn="tl" rotWithShape="0">
              <a:prstClr val="black">
                <a:alpha val="40000"/>
              </a:prstClr>
            </a:outerShdw>
          </a:effectLst>
        </p:spPr>
        <p:txBody>
          <a:bodyPr vert="horz" wrap="square" lIns="182880" tIns="91440" rIns="182880" bIns="91440" anchor="t" anchorCtr="0" compatLnSpc="1">
            <a:spAutoFit/>
          </a:bodyPr>
          <a:lstStyle/>
          <a:p>
            <a:pPr>
              <a:spcBef>
                <a:spcPts val="1247"/>
              </a:spcBef>
              <a:tabLst>
                <a:tab pos="0" algn="l"/>
                <a:tab pos="11950700" algn="r"/>
              </a:tabLst>
            </a:pPr>
            <a:r>
              <a:rPr lang="en-US" sz="3200" i="1" dirty="0" smtClean="0">
                <a:solidFill>
                  <a:srgbClr val="FFC000"/>
                </a:solidFill>
                <a:latin typeface="Arial" pitchFamily="18"/>
                <a:ea typeface="DejaVu Sans" pitchFamily="2"/>
                <a:cs typeface="DejaVu Sans" pitchFamily="2"/>
              </a:rPr>
              <a:t>But </a:t>
            </a:r>
            <a:r>
              <a:rPr lang="en-US" sz="3200" i="1" dirty="0">
                <a:solidFill>
                  <a:srgbClr val="FFC000"/>
                </a:solidFill>
                <a:latin typeface="Arial" pitchFamily="18"/>
                <a:ea typeface="DejaVu Sans" pitchFamily="2"/>
                <a:cs typeface="DejaVu Sans" pitchFamily="2"/>
              </a:rPr>
              <a:t>as many as received Him, to them He gave the right to become children of God, even to those who believe in His name, </a:t>
            </a:r>
            <a:r>
              <a:rPr lang="en-US" sz="3200" i="1" dirty="0" smtClean="0">
                <a:solidFill>
                  <a:srgbClr val="FFFFFF"/>
                </a:solidFill>
                <a:latin typeface="Arial" pitchFamily="18"/>
                <a:ea typeface="DejaVu Sans" pitchFamily="2"/>
                <a:cs typeface="DejaVu Sans" pitchFamily="2"/>
              </a:rPr>
              <a:t>(13) who </a:t>
            </a:r>
            <a:r>
              <a:rPr lang="en-US" sz="3200" i="1" dirty="0">
                <a:solidFill>
                  <a:srgbClr val="FFFFFF"/>
                </a:solidFill>
                <a:latin typeface="Arial" pitchFamily="18"/>
                <a:ea typeface="DejaVu Sans" pitchFamily="2"/>
                <a:cs typeface="DejaVu Sans" pitchFamily="2"/>
              </a:rPr>
              <a:t>were born, not of blood nor of the will of the flesh nor of the will of man, but of God. </a:t>
            </a:r>
            <a:r>
              <a:rPr lang="en-US" sz="3200" i="1" dirty="0" smtClean="0">
                <a:solidFill>
                  <a:srgbClr val="FFFFFF"/>
                </a:solidFill>
                <a:latin typeface="Arial" pitchFamily="18"/>
                <a:ea typeface="DejaVu Sans" pitchFamily="2"/>
                <a:cs typeface="DejaVu Sans" pitchFamily="2"/>
              </a:rPr>
              <a:t>	</a:t>
            </a:r>
          </a:p>
          <a:p>
            <a:pPr>
              <a:spcBef>
                <a:spcPts val="1247"/>
              </a:spcBef>
              <a:tabLst>
                <a:tab pos="0" algn="l"/>
                <a:tab pos="7483475" algn="r"/>
                <a:tab pos="11950700" algn="r"/>
              </a:tabLst>
            </a:pPr>
            <a:r>
              <a:rPr lang="en-US" sz="3200" i="1" dirty="0">
                <a:solidFill>
                  <a:srgbClr val="FFFFFF"/>
                </a:solidFill>
                <a:latin typeface="Arial" pitchFamily="18"/>
                <a:ea typeface="DejaVu Sans" pitchFamily="2"/>
                <a:cs typeface="DejaVu Sans" pitchFamily="2"/>
              </a:rPr>
              <a:t>	</a:t>
            </a:r>
            <a:r>
              <a:rPr lang="en-US" sz="3200" i="1" dirty="0" smtClean="0">
                <a:solidFill>
                  <a:srgbClr val="FFFFFF"/>
                </a:solidFill>
                <a:latin typeface="Arial" pitchFamily="18"/>
                <a:ea typeface="DejaVu Sans" pitchFamily="2"/>
                <a:cs typeface="DejaVu Sans" pitchFamily="2"/>
              </a:rPr>
              <a:t>	(</a:t>
            </a:r>
            <a:r>
              <a:rPr lang="en-US" sz="3200" i="1" dirty="0">
                <a:solidFill>
                  <a:srgbClr val="FFFFFF"/>
                </a:solidFill>
                <a:latin typeface="Arial" pitchFamily="18"/>
                <a:ea typeface="DejaVu Sans" pitchFamily="2"/>
                <a:cs typeface="DejaVu Sans" pitchFamily="2"/>
              </a:rPr>
              <a:t>John 1:12-13)</a:t>
            </a:r>
          </a:p>
        </p:txBody>
      </p:sp>
    </p:spTree>
    <p:extLst>
      <p:ext uri="{BB962C8B-B14F-4D97-AF65-F5344CB8AC3E}">
        <p14:creationId xmlns:p14="http://schemas.microsoft.com/office/powerpoint/2010/main" val="732523867"/>
      </p:ext>
    </p:extLst>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27700"/>
            <a:ext cx="8307977" cy="701731"/>
          </a:xfrm>
          <a:solidFill>
            <a:schemeClr val="accent6">
              <a:lumMod val="20000"/>
              <a:lumOff val="80000"/>
              <a:alpha val="75000"/>
            </a:schemeClr>
          </a:solidFill>
          <a:effectLst/>
        </p:spPr>
        <p:txBody>
          <a:bodyPr wrap="square" anchorCtr="0">
            <a:spAutoFit/>
          </a:bodyPr>
          <a:lstStyle/>
          <a:p>
            <a:pPr lvl="0"/>
            <a:r>
              <a:rPr lang="en-US" b="1" dirty="0">
                <a:solidFill>
                  <a:srgbClr val="003300"/>
                </a:solidFill>
                <a:effectLst>
                  <a:outerShdw blurRad="38100" dist="38100" dir="2700000" algn="tl">
                    <a:srgbClr val="000000">
                      <a:alpha val="43137"/>
                    </a:srgbClr>
                  </a:outerShdw>
                </a:effectLst>
              </a:rPr>
              <a:t>What Saves?</a:t>
            </a:r>
          </a:p>
        </p:txBody>
      </p:sp>
      <p:sp>
        <p:nvSpPr>
          <p:cNvPr id="6" name="Freeform 5"/>
          <p:cNvSpPr/>
          <p:nvPr/>
        </p:nvSpPr>
        <p:spPr>
          <a:xfrm>
            <a:off x="8307977" y="-27700"/>
            <a:ext cx="3884023"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85000"/>
            </a:srgbClr>
          </a:solidFill>
          <a:ln>
            <a:noFill/>
            <a:prstDash val="solid"/>
          </a:ln>
          <a:effectLst/>
        </p:spPr>
        <p:txBody>
          <a:bodyPr vert="horz" wrap="square" lIns="182880" tIns="182880" rIns="90000" bIns="4680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God the Father</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Jesus</a:t>
            </a: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 (Life</a:t>
            </a: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 Blood</a:t>
            </a: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	Holy </a:t>
            </a: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Spirit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Spouse</a:t>
            </a:r>
            <a:endPar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Preacher 		</a:t>
            </a:r>
            <a:endPar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Ourselves</a:t>
            </a:r>
            <a:endPar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Gospel (Words)	</a:t>
            </a:r>
            <a:endPar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Grace</a:t>
            </a: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	</a:t>
            </a:r>
            <a:endPar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Preaching </a:t>
            </a:r>
            <a:endPar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Love </a:t>
            </a: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of Truth</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Faith </a:t>
            </a: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a:t>
            </a: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Belief</a:t>
            </a: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Confession</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Works</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Baptism </a:t>
            </a: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(Water)</a:t>
            </a:r>
          </a:p>
        </p:txBody>
      </p:sp>
      <p:sp>
        <p:nvSpPr>
          <p:cNvPr id="5" name="Freeform 4"/>
          <p:cNvSpPr/>
          <p:nvPr/>
        </p:nvSpPr>
        <p:spPr>
          <a:xfrm>
            <a:off x="160487" y="1508474"/>
            <a:ext cx="7987004" cy="427809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75000"/>
            </a:srgbClr>
          </a:solidFill>
          <a:ln>
            <a:noFill/>
            <a:prstDash val="solid"/>
          </a:ln>
          <a:effectLst>
            <a:outerShdw blurRad="50800" dist="38100" dir="2700000" algn="tl" rotWithShape="0">
              <a:prstClr val="black">
                <a:alpha val="40000"/>
              </a:prstClr>
            </a:outerShdw>
          </a:effectLst>
        </p:spPr>
        <p:txBody>
          <a:bodyPr vert="horz" wrap="square" lIns="182880" tIns="91440" rIns="182880" bIns="91440" anchor="t" anchorCtr="0" compatLnSpc="1">
            <a:spAutoFit/>
          </a:bodyPr>
          <a:lstStyle/>
          <a:p>
            <a:pPr>
              <a:spcBef>
                <a:spcPts val="1247"/>
              </a:spcBef>
              <a:tabLst>
                <a:tab pos="0" algn="l"/>
                <a:tab pos="11950700" algn="r"/>
              </a:tabLst>
            </a:pPr>
            <a:r>
              <a:rPr lang="en-US" sz="3200" i="1" dirty="0" smtClean="0">
                <a:solidFill>
                  <a:srgbClr val="FFFFFF"/>
                </a:solidFill>
                <a:latin typeface="Arial" pitchFamily="18"/>
                <a:ea typeface="DejaVu Sans" pitchFamily="2"/>
                <a:cs typeface="DejaVu Sans" pitchFamily="2"/>
              </a:rPr>
              <a:t>"</a:t>
            </a:r>
            <a:r>
              <a:rPr lang="en-US" sz="3200" i="1" dirty="0">
                <a:solidFill>
                  <a:srgbClr val="FFFFFF"/>
                </a:solidFill>
                <a:latin typeface="Arial" pitchFamily="18"/>
                <a:ea typeface="DejaVu Sans" pitchFamily="2"/>
                <a:cs typeface="DejaVu Sans" pitchFamily="2"/>
              </a:rPr>
              <a:t>No one can come to Me unless the Father who sent Me draws him; and I will raise him up on the last day. </a:t>
            </a:r>
            <a:br>
              <a:rPr lang="en-US" sz="3200" i="1" dirty="0">
                <a:solidFill>
                  <a:srgbClr val="FFFFFF"/>
                </a:solidFill>
                <a:latin typeface="Arial" pitchFamily="18"/>
                <a:ea typeface="DejaVu Sans" pitchFamily="2"/>
                <a:cs typeface="DejaVu Sans" pitchFamily="2"/>
              </a:rPr>
            </a:br>
            <a:r>
              <a:rPr lang="en-US" sz="3200" i="1" dirty="0">
                <a:solidFill>
                  <a:srgbClr val="FFFFFF"/>
                </a:solidFill>
                <a:latin typeface="Arial" pitchFamily="18"/>
                <a:ea typeface="DejaVu Sans" pitchFamily="2"/>
                <a:cs typeface="DejaVu Sans" pitchFamily="2"/>
              </a:rPr>
              <a:t>(45) "It is written in the prophets, 'AND THEY SHALL ALL BE TAUGHT OF GOD.' Everyone who has heard and learned from the Father, comes to Me. 	</a:t>
            </a:r>
            <a:endParaRPr lang="en-US" sz="3200" i="1" dirty="0" smtClean="0">
              <a:solidFill>
                <a:srgbClr val="FFFFFF"/>
              </a:solidFill>
              <a:latin typeface="Arial" pitchFamily="18"/>
              <a:ea typeface="DejaVu Sans" pitchFamily="2"/>
              <a:cs typeface="DejaVu Sans" pitchFamily="2"/>
            </a:endParaRPr>
          </a:p>
          <a:p>
            <a:pPr>
              <a:spcBef>
                <a:spcPts val="1247"/>
              </a:spcBef>
              <a:tabLst>
                <a:tab pos="0" algn="l"/>
                <a:tab pos="11950700" algn="r"/>
              </a:tabLst>
            </a:pPr>
            <a:r>
              <a:rPr lang="en-US" sz="3200" i="1" dirty="0">
                <a:solidFill>
                  <a:srgbClr val="FFFFFF"/>
                </a:solidFill>
                <a:latin typeface="Arial" pitchFamily="18"/>
                <a:ea typeface="DejaVu Sans" pitchFamily="2"/>
                <a:cs typeface="DejaVu Sans" pitchFamily="2"/>
              </a:rPr>
              <a:t>	</a:t>
            </a:r>
            <a:r>
              <a:rPr lang="en-US" sz="3200" i="1" dirty="0" smtClean="0">
                <a:solidFill>
                  <a:srgbClr val="FFFFFF"/>
                </a:solidFill>
                <a:latin typeface="Arial" pitchFamily="18"/>
                <a:ea typeface="DejaVu Sans" pitchFamily="2"/>
                <a:cs typeface="DejaVu Sans" pitchFamily="2"/>
              </a:rPr>
              <a:t>	(</a:t>
            </a:r>
            <a:r>
              <a:rPr lang="en-US" sz="3200" i="1" dirty="0">
                <a:solidFill>
                  <a:srgbClr val="FFFFFF"/>
                </a:solidFill>
                <a:latin typeface="Arial" pitchFamily="18"/>
                <a:ea typeface="DejaVu Sans" pitchFamily="2"/>
                <a:cs typeface="DejaVu Sans" pitchFamily="2"/>
              </a:rPr>
              <a:t>John 6:44-45)</a:t>
            </a:r>
          </a:p>
        </p:txBody>
      </p:sp>
    </p:spTree>
    <p:extLst>
      <p:ext uri="{BB962C8B-B14F-4D97-AF65-F5344CB8AC3E}">
        <p14:creationId xmlns:p14="http://schemas.microsoft.com/office/powerpoint/2010/main" val="2987879723"/>
      </p:ext>
    </p:extLst>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27700"/>
            <a:ext cx="8307977" cy="701731"/>
          </a:xfrm>
          <a:solidFill>
            <a:schemeClr val="accent6">
              <a:lumMod val="20000"/>
              <a:lumOff val="80000"/>
              <a:alpha val="75000"/>
            </a:schemeClr>
          </a:solidFill>
          <a:effectLst/>
        </p:spPr>
        <p:txBody>
          <a:bodyPr wrap="square" anchorCtr="0">
            <a:spAutoFit/>
          </a:bodyPr>
          <a:lstStyle/>
          <a:p>
            <a:pPr lvl="0"/>
            <a:r>
              <a:rPr lang="en-US" b="1" dirty="0">
                <a:solidFill>
                  <a:srgbClr val="003300"/>
                </a:solidFill>
                <a:effectLst>
                  <a:outerShdw blurRad="38100" dist="38100" dir="2700000" algn="tl">
                    <a:srgbClr val="000000">
                      <a:alpha val="43137"/>
                    </a:srgbClr>
                  </a:outerShdw>
                </a:effectLst>
              </a:rPr>
              <a:t>What Saves?</a:t>
            </a:r>
          </a:p>
        </p:txBody>
      </p:sp>
      <p:sp>
        <p:nvSpPr>
          <p:cNvPr id="6" name="Freeform 5"/>
          <p:cNvSpPr/>
          <p:nvPr/>
        </p:nvSpPr>
        <p:spPr>
          <a:xfrm>
            <a:off x="8307977" y="-27700"/>
            <a:ext cx="3884023"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85000"/>
            </a:srgbClr>
          </a:solidFill>
          <a:ln>
            <a:noFill/>
            <a:prstDash val="solid"/>
          </a:ln>
          <a:effectLst/>
        </p:spPr>
        <p:txBody>
          <a:bodyPr vert="horz" wrap="square" lIns="182880" tIns="182880" rIns="90000" bIns="4680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God the Father</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Jesus</a:t>
            </a: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 (Life</a:t>
            </a: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 Blood</a:t>
            </a: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	Holy </a:t>
            </a: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Spirit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Spouse</a:t>
            </a:r>
            <a:endPar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Preacher 		</a:t>
            </a:r>
            <a:endPar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Ourselves</a:t>
            </a:r>
            <a:endPar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Gospel (Words)	</a:t>
            </a:r>
            <a:endPar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Grace</a:t>
            </a: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	</a:t>
            </a:r>
            <a:endPar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Preaching </a:t>
            </a:r>
            <a:endPar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Love </a:t>
            </a: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of Truth</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Faith </a:t>
            </a: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a:t>
            </a: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Belief</a:t>
            </a: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Confession</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Works</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Baptism </a:t>
            </a: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(Water)</a:t>
            </a:r>
          </a:p>
        </p:txBody>
      </p:sp>
      <p:sp>
        <p:nvSpPr>
          <p:cNvPr id="5" name="Freeform 4"/>
          <p:cNvSpPr/>
          <p:nvPr/>
        </p:nvSpPr>
        <p:spPr>
          <a:xfrm>
            <a:off x="160487" y="1508474"/>
            <a:ext cx="7987004" cy="427809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75000"/>
            </a:srgbClr>
          </a:solidFill>
          <a:ln>
            <a:noFill/>
            <a:prstDash val="solid"/>
          </a:ln>
          <a:effectLst>
            <a:outerShdw blurRad="50800" dist="38100" dir="2700000" algn="tl" rotWithShape="0">
              <a:prstClr val="black">
                <a:alpha val="40000"/>
              </a:prstClr>
            </a:outerShdw>
          </a:effectLst>
        </p:spPr>
        <p:txBody>
          <a:bodyPr vert="horz" wrap="square" lIns="182880" tIns="91440" rIns="182880" bIns="91440" anchor="t" anchorCtr="0" compatLnSpc="1">
            <a:spAutoFit/>
          </a:bodyPr>
          <a:lstStyle/>
          <a:p>
            <a:pPr>
              <a:spcBef>
                <a:spcPts val="1247"/>
              </a:spcBef>
              <a:tabLst>
                <a:tab pos="0" algn="l"/>
                <a:tab pos="11950700" algn="r"/>
              </a:tabLst>
            </a:pPr>
            <a:r>
              <a:rPr lang="en-US" sz="3200" i="1" dirty="0" smtClean="0">
                <a:solidFill>
                  <a:srgbClr val="FFC000"/>
                </a:solidFill>
                <a:latin typeface="Arial" pitchFamily="18"/>
                <a:ea typeface="DejaVu Sans" pitchFamily="2"/>
                <a:cs typeface="DejaVu Sans" pitchFamily="2"/>
              </a:rPr>
              <a:t>"</a:t>
            </a:r>
            <a:r>
              <a:rPr lang="en-US" sz="3200" i="1" dirty="0">
                <a:solidFill>
                  <a:srgbClr val="FFC000"/>
                </a:solidFill>
                <a:latin typeface="Arial" pitchFamily="18"/>
                <a:ea typeface="DejaVu Sans" pitchFamily="2"/>
                <a:cs typeface="DejaVu Sans" pitchFamily="2"/>
              </a:rPr>
              <a:t>No one can come to Me unless the Father who sent Me draws him; and I will raise him up on the last day. </a:t>
            </a:r>
            <a:r>
              <a:rPr lang="en-US" sz="3200" i="1" dirty="0">
                <a:solidFill>
                  <a:srgbClr val="FFFFFF"/>
                </a:solidFill>
                <a:latin typeface="Arial" pitchFamily="18"/>
                <a:ea typeface="DejaVu Sans" pitchFamily="2"/>
                <a:cs typeface="DejaVu Sans" pitchFamily="2"/>
              </a:rPr>
              <a:t/>
            </a:r>
            <a:br>
              <a:rPr lang="en-US" sz="3200" i="1" dirty="0">
                <a:solidFill>
                  <a:srgbClr val="FFFFFF"/>
                </a:solidFill>
                <a:latin typeface="Arial" pitchFamily="18"/>
                <a:ea typeface="DejaVu Sans" pitchFamily="2"/>
                <a:cs typeface="DejaVu Sans" pitchFamily="2"/>
              </a:rPr>
            </a:br>
            <a:r>
              <a:rPr lang="en-US" sz="3200" i="1" dirty="0">
                <a:solidFill>
                  <a:srgbClr val="FFFFFF"/>
                </a:solidFill>
                <a:latin typeface="Arial" pitchFamily="18"/>
                <a:ea typeface="DejaVu Sans" pitchFamily="2"/>
                <a:cs typeface="DejaVu Sans" pitchFamily="2"/>
              </a:rPr>
              <a:t>(45) "It is written in the prophets, 'AND THEY SHALL ALL BE TAUGHT OF GOD.' Everyone who has heard and learned from the Father, comes to Me. 	</a:t>
            </a:r>
            <a:endParaRPr lang="en-US" sz="3200" i="1" dirty="0" smtClean="0">
              <a:solidFill>
                <a:srgbClr val="FFFFFF"/>
              </a:solidFill>
              <a:latin typeface="Arial" pitchFamily="18"/>
              <a:ea typeface="DejaVu Sans" pitchFamily="2"/>
              <a:cs typeface="DejaVu Sans" pitchFamily="2"/>
            </a:endParaRPr>
          </a:p>
          <a:p>
            <a:pPr>
              <a:spcBef>
                <a:spcPts val="1247"/>
              </a:spcBef>
              <a:tabLst>
                <a:tab pos="0" algn="l"/>
                <a:tab pos="11950700" algn="r"/>
              </a:tabLst>
            </a:pPr>
            <a:r>
              <a:rPr lang="en-US" sz="3200" i="1" dirty="0">
                <a:solidFill>
                  <a:srgbClr val="FFFFFF"/>
                </a:solidFill>
                <a:latin typeface="Arial" pitchFamily="18"/>
                <a:ea typeface="DejaVu Sans" pitchFamily="2"/>
                <a:cs typeface="DejaVu Sans" pitchFamily="2"/>
              </a:rPr>
              <a:t>	</a:t>
            </a:r>
            <a:r>
              <a:rPr lang="en-US" sz="3200" i="1" dirty="0" smtClean="0">
                <a:solidFill>
                  <a:srgbClr val="FFFFFF"/>
                </a:solidFill>
                <a:latin typeface="Arial" pitchFamily="18"/>
                <a:ea typeface="DejaVu Sans" pitchFamily="2"/>
                <a:cs typeface="DejaVu Sans" pitchFamily="2"/>
              </a:rPr>
              <a:t>	(</a:t>
            </a:r>
            <a:r>
              <a:rPr lang="en-US" sz="3200" i="1" dirty="0">
                <a:solidFill>
                  <a:srgbClr val="FFFFFF"/>
                </a:solidFill>
                <a:latin typeface="Arial" pitchFamily="18"/>
                <a:ea typeface="DejaVu Sans" pitchFamily="2"/>
                <a:cs typeface="DejaVu Sans" pitchFamily="2"/>
              </a:rPr>
              <a:t>John 6:44-45)</a:t>
            </a:r>
          </a:p>
        </p:txBody>
      </p:sp>
    </p:spTree>
    <p:extLst>
      <p:ext uri="{BB962C8B-B14F-4D97-AF65-F5344CB8AC3E}">
        <p14:creationId xmlns:p14="http://schemas.microsoft.com/office/powerpoint/2010/main" val="3537506816"/>
      </p:ext>
    </p:extLst>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27700"/>
            <a:ext cx="8307977" cy="701731"/>
          </a:xfrm>
          <a:solidFill>
            <a:schemeClr val="accent6">
              <a:lumMod val="20000"/>
              <a:lumOff val="80000"/>
              <a:alpha val="75000"/>
            </a:schemeClr>
          </a:solidFill>
          <a:effectLst/>
        </p:spPr>
        <p:txBody>
          <a:bodyPr wrap="square" anchorCtr="0">
            <a:spAutoFit/>
          </a:bodyPr>
          <a:lstStyle/>
          <a:p>
            <a:pPr lvl="0"/>
            <a:r>
              <a:rPr lang="en-US" b="1" dirty="0">
                <a:solidFill>
                  <a:srgbClr val="003300"/>
                </a:solidFill>
                <a:effectLst>
                  <a:outerShdw blurRad="38100" dist="38100" dir="2700000" algn="tl">
                    <a:srgbClr val="000000">
                      <a:alpha val="43137"/>
                    </a:srgbClr>
                  </a:outerShdw>
                </a:effectLst>
              </a:rPr>
              <a:t>What Saves?</a:t>
            </a:r>
          </a:p>
        </p:txBody>
      </p:sp>
      <p:sp>
        <p:nvSpPr>
          <p:cNvPr id="6" name="Freeform 5"/>
          <p:cNvSpPr/>
          <p:nvPr/>
        </p:nvSpPr>
        <p:spPr>
          <a:xfrm>
            <a:off x="8307977" y="-27700"/>
            <a:ext cx="3884023" cy="68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85000"/>
            </a:srgbClr>
          </a:solidFill>
          <a:ln>
            <a:noFill/>
            <a:prstDash val="solid"/>
          </a:ln>
          <a:effectLst/>
        </p:spPr>
        <p:txBody>
          <a:bodyPr vert="horz" wrap="square" lIns="182880" tIns="182880" rIns="90000" bIns="46800"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God the Father</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Jesus</a:t>
            </a: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 (Life</a:t>
            </a: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 Blood</a:t>
            </a: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	Holy </a:t>
            </a: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Spirit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Spouse</a:t>
            </a:r>
            <a:endPar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Preacher 		</a:t>
            </a:r>
            <a:endPar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Ourselves</a:t>
            </a:r>
            <a:endPar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Gospel (Words)	</a:t>
            </a:r>
            <a:endPar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Grace</a:t>
            </a:r>
            <a:r>
              <a:rPr lang="en-US" sz="3000" dirty="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rPr>
              <a:t>	</a:t>
            </a:r>
            <a:endParaRPr lang="en-US" sz="3000" dirty="0" smtClean="0">
              <a:solidFill>
                <a:schemeClr val="bg1"/>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Preaching </a:t>
            </a:r>
            <a:endPar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endParaRP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Love </a:t>
            </a: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of Truth</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Faith </a:t>
            </a: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a:t>
            </a: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Belief</a:t>
            </a: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Confession</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	</a:t>
            </a: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Works</a:t>
            </a:r>
          </a:p>
          <a:p>
            <a:pP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solidFill>
                  <a:srgbClr val="FFFFFF"/>
                </a:solidFill>
              </a:defRPr>
            </a:pPr>
            <a:r>
              <a:rPr lang="en-US" sz="3000" dirty="0" smtClean="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Baptism </a:t>
            </a:r>
            <a:r>
              <a:rPr lang="en-US" sz="3000" dirty="0">
                <a:solidFill>
                  <a:srgbClr val="FFC000"/>
                </a:solidFill>
                <a:effectLst>
                  <a:outerShdw blurRad="38100" dist="38100" dir="2700000" algn="tl">
                    <a:srgbClr val="000000">
                      <a:alpha val="43137"/>
                    </a:srgbClr>
                  </a:outerShdw>
                </a:effectLst>
                <a:latin typeface="Arial" pitchFamily="18"/>
                <a:ea typeface="DejaVu Sans" pitchFamily="2"/>
                <a:cs typeface="DejaVu Sans" pitchFamily="2"/>
              </a:rPr>
              <a:t>(Water)</a:t>
            </a:r>
          </a:p>
        </p:txBody>
      </p:sp>
      <p:sp>
        <p:nvSpPr>
          <p:cNvPr id="5" name="Freeform 4"/>
          <p:cNvSpPr/>
          <p:nvPr/>
        </p:nvSpPr>
        <p:spPr>
          <a:xfrm>
            <a:off x="160487" y="1508474"/>
            <a:ext cx="7987004" cy="427809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75000"/>
            </a:srgbClr>
          </a:solidFill>
          <a:ln>
            <a:noFill/>
            <a:prstDash val="solid"/>
          </a:ln>
          <a:effectLst>
            <a:outerShdw blurRad="50800" dist="38100" dir="2700000" algn="tl" rotWithShape="0">
              <a:prstClr val="black">
                <a:alpha val="40000"/>
              </a:prstClr>
            </a:outerShdw>
          </a:effectLst>
        </p:spPr>
        <p:txBody>
          <a:bodyPr vert="horz" wrap="square" lIns="182880" tIns="91440" rIns="182880" bIns="91440" anchor="t" anchorCtr="0" compatLnSpc="1">
            <a:spAutoFit/>
          </a:bodyPr>
          <a:lstStyle/>
          <a:p>
            <a:pPr>
              <a:spcBef>
                <a:spcPts val="1247"/>
              </a:spcBef>
              <a:tabLst>
                <a:tab pos="0" algn="l"/>
                <a:tab pos="11950700" algn="r"/>
              </a:tabLst>
            </a:pPr>
            <a:r>
              <a:rPr lang="en-US" sz="3200" i="1" dirty="0" smtClean="0">
                <a:solidFill>
                  <a:srgbClr val="FFFFFF"/>
                </a:solidFill>
                <a:latin typeface="Arial" pitchFamily="18"/>
                <a:ea typeface="DejaVu Sans" pitchFamily="2"/>
                <a:cs typeface="DejaVu Sans" pitchFamily="2"/>
              </a:rPr>
              <a:t>"</a:t>
            </a:r>
            <a:r>
              <a:rPr lang="en-US" sz="3200" i="1" dirty="0">
                <a:solidFill>
                  <a:srgbClr val="FFFFFF"/>
                </a:solidFill>
                <a:latin typeface="Arial" pitchFamily="18"/>
                <a:ea typeface="DejaVu Sans" pitchFamily="2"/>
                <a:cs typeface="DejaVu Sans" pitchFamily="2"/>
              </a:rPr>
              <a:t>No one can come to Me unless the Father who sent Me draws him; and I will raise him up on the last day. </a:t>
            </a:r>
            <a:br>
              <a:rPr lang="en-US" sz="3200" i="1" dirty="0">
                <a:solidFill>
                  <a:srgbClr val="FFFFFF"/>
                </a:solidFill>
                <a:latin typeface="Arial" pitchFamily="18"/>
                <a:ea typeface="DejaVu Sans" pitchFamily="2"/>
                <a:cs typeface="DejaVu Sans" pitchFamily="2"/>
              </a:rPr>
            </a:br>
            <a:r>
              <a:rPr lang="en-US" sz="3200" i="1" dirty="0">
                <a:solidFill>
                  <a:srgbClr val="FFFFFF"/>
                </a:solidFill>
                <a:latin typeface="Arial" pitchFamily="18"/>
                <a:ea typeface="DejaVu Sans" pitchFamily="2"/>
                <a:cs typeface="DejaVu Sans" pitchFamily="2"/>
              </a:rPr>
              <a:t>(45) </a:t>
            </a:r>
            <a:r>
              <a:rPr lang="en-US" sz="3200" i="1" dirty="0">
                <a:solidFill>
                  <a:srgbClr val="FFC000"/>
                </a:solidFill>
                <a:latin typeface="Arial" pitchFamily="18"/>
                <a:ea typeface="DejaVu Sans" pitchFamily="2"/>
                <a:cs typeface="DejaVu Sans" pitchFamily="2"/>
              </a:rPr>
              <a:t>"It is written in the prophets, 'AND THEY SHALL ALL BE TAUGHT OF GOD.' Everyone who has heard and learned from the Father, comes to Me. </a:t>
            </a:r>
            <a:r>
              <a:rPr lang="en-US" sz="3200" i="1" dirty="0">
                <a:solidFill>
                  <a:srgbClr val="FFFFFF"/>
                </a:solidFill>
                <a:latin typeface="Arial" pitchFamily="18"/>
                <a:ea typeface="DejaVu Sans" pitchFamily="2"/>
                <a:cs typeface="DejaVu Sans" pitchFamily="2"/>
              </a:rPr>
              <a:t>	</a:t>
            </a:r>
            <a:endParaRPr lang="en-US" sz="3200" i="1" dirty="0" smtClean="0">
              <a:solidFill>
                <a:srgbClr val="FFFFFF"/>
              </a:solidFill>
              <a:latin typeface="Arial" pitchFamily="18"/>
              <a:ea typeface="DejaVu Sans" pitchFamily="2"/>
              <a:cs typeface="DejaVu Sans" pitchFamily="2"/>
            </a:endParaRPr>
          </a:p>
          <a:p>
            <a:pPr>
              <a:spcBef>
                <a:spcPts val="1247"/>
              </a:spcBef>
              <a:tabLst>
                <a:tab pos="0" algn="l"/>
                <a:tab pos="11950700" algn="r"/>
              </a:tabLst>
            </a:pPr>
            <a:r>
              <a:rPr lang="en-US" sz="3200" i="1" dirty="0">
                <a:solidFill>
                  <a:srgbClr val="FFFFFF"/>
                </a:solidFill>
                <a:latin typeface="Arial" pitchFamily="18"/>
                <a:ea typeface="DejaVu Sans" pitchFamily="2"/>
                <a:cs typeface="DejaVu Sans" pitchFamily="2"/>
              </a:rPr>
              <a:t>	</a:t>
            </a:r>
            <a:r>
              <a:rPr lang="en-US" sz="3200" i="1" dirty="0" smtClean="0">
                <a:solidFill>
                  <a:srgbClr val="FFFFFF"/>
                </a:solidFill>
                <a:latin typeface="Arial" pitchFamily="18"/>
                <a:ea typeface="DejaVu Sans" pitchFamily="2"/>
                <a:cs typeface="DejaVu Sans" pitchFamily="2"/>
              </a:rPr>
              <a:t>	(</a:t>
            </a:r>
            <a:r>
              <a:rPr lang="en-US" sz="3200" i="1" dirty="0">
                <a:solidFill>
                  <a:srgbClr val="FFFFFF"/>
                </a:solidFill>
                <a:latin typeface="Arial" pitchFamily="18"/>
                <a:ea typeface="DejaVu Sans" pitchFamily="2"/>
                <a:cs typeface="DejaVu Sans" pitchFamily="2"/>
              </a:rPr>
              <a:t>John 6:44-45)</a:t>
            </a:r>
          </a:p>
        </p:txBody>
      </p:sp>
    </p:spTree>
    <p:extLst>
      <p:ext uri="{BB962C8B-B14F-4D97-AF65-F5344CB8AC3E}">
        <p14:creationId xmlns:p14="http://schemas.microsoft.com/office/powerpoint/2010/main" val="3663434757"/>
      </p:ext>
    </p:extLst>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3" name="Text Placeholder 2"/>
          <p:cNvSpPr txBox="1">
            <a:spLocks noGrp="1"/>
          </p:cNvSpPr>
          <p:nvPr>
            <p:ph type="body" idx="4294967295"/>
          </p:nvPr>
        </p:nvSpPr>
        <p:spPr>
          <a:xfrm>
            <a:off x="1194435" y="875047"/>
            <a:ext cx="9803130" cy="1216799"/>
          </a:xfrm>
          <a:effectLst>
            <a:outerShdw dist="17819" dir="2700000" algn="tl">
              <a:srgbClr val="000000"/>
            </a:outerShdw>
          </a:effectLst>
        </p:spPr>
        <p:txBody>
          <a:bodyPr wrap="square" anchor="t" anchorCtr="0">
            <a:normAutofit lnSpcReduction="10000"/>
          </a:bodyPr>
          <a:lstStyle/>
          <a:p>
            <a:pPr marL="0" lvl="0" indent="0" algn="ctr">
              <a:buClr>
                <a:srgbClr val="FFFFFF"/>
              </a:buClr>
              <a:buSzPct val="100000"/>
              <a:buNone/>
            </a:pPr>
            <a:r>
              <a:rPr lang="en-US" sz="4400" dirty="0" smtClean="0">
                <a:solidFill>
                  <a:schemeClr val="accent6">
                    <a:lumMod val="50000"/>
                  </a:schemeClr>
                </a:solidFill>
              </a:rPr>
              <a:t>The Episcopalians Line Up with the Roman Catholics and Many Others on this Issue</a:t>
            </a:r>
            <a:endParaRPr lang="en-US" sz="4400" dirty="0">
              <a:solidFill>
                <a:schemeClr val="accent6">
                  <a:lumMod val="50000"/>
                </a:schemeClr>
              </a:solidFill>
            </a:endParaRPr>
          </a:p>
        </p:txBody>
      </p:sp>
      <p:sp>
        <p:nvSpPr>
          <p:cNvPr id="4" name="Freeform 3"/>
          <p:cNvSpPr/>
          <p:nvPr/>
        </p:nvSpPr>
        <p:spPr>
          <a:xfrm>
            <a:off x="0" y="2993543"/>
            <a:ext cx="12192000" cy="38644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75000"/>
            </a:srgbClr>
          </a:solidFill>
          <a:ln>
            <a:noFill/>
            <a:prstDash val="solid"/>
          </a:ln>
          <a:effectLst>
            <a:outerShdw blurRad="50800" dist="38100" dir="2700000" algn="tl" rotWithShape="0">
              <a:prstClr val="black">
                <a:alpha val="40000"/>
              </a:prstClr>
            </a:outerShdw>
          </a:effectLst>
        </p:spPr>
        <p:txBody>
          <a:bodyPr vert="horz" wrap="square" lIns="90000" tIns="46800" rIns="90000" bIns="46800" anchor="t" anchorCtr="0" compatLnSpc="1">
            <a:spAutoFit/>
          </a:bodyPr>
          <a:lstStyle/>
          <a:p>
            <a:pPr>
              <a:spcBef>
                <a:spcPts val="1247"/>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800" dirty="0">
                <a:solidFill>
                  <a:srgbClr val="FFFFFF"/>
                </a:solidFill>
                <a:latin typeface="Arial" pitchFamily="18"/>
                <a:ea typeface="DejaVu Sans" pitchFamily="2"/>
                <a:cs typeface="DejaVu Sans" pitchFamily="2"/>
              </a:rPr>
              <a:t>“We are accounted righteous before God, only for the merit of our Lord and Saviour Jesus Christ by Faith, and not for our own works or deservings. Wherefore, that </a:t>
            </a:r>
            <a:r>
              <a:rPr lang="en-US" sz="2800" b="1" dirty="0">
                <a:solidFill>
                  <a:srgbClr val="FFFF00"/>
                </a:solidFill>
                <a:latin typeface="Arial" pitchFamily="18"/>
                <a:ea typeface="DejaVu Sans" pitchFamily="2"/>
                <a:cs typeface="DejaVu Sans" pitchFamily="2"/>
              </a:rPr>
              <a:t>we are justified by Faith only</a:t>
            </a:r>
            <a:r>
              <a:rPr lang="en-US" sz="2800" dirty="0">
                <a:solidFill>
                  <a:srgbClr val="FFFFFF"/>
                </a:solidFill>
                <a:latin typeface="Arial" pitchFamily="18"/>
                <a:ea typeface="DejaVu Sans" pitchFamily="2"/>
                <a:cs typeface="DejaVu Sans" pitchFamily="2"/>
              </a:rPr>
              <a:t>, is a most wholesome Doctrine, and very full of comfort, as more largely expressed in the Homily of Justification.”</a:t>
            </a:r>
          </a:p>
          <a:p>
            <a:pPr algn="r">
              <a:lnSpc>
                <a:spcPct val="60000"/>
              </a:lnSpc>
              <a:spcBef>
                <a:spcPts val="1123"/>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800" dirty="0">
                <a:solidFill>
                  <a:srgbClr val="FFFFFF"/>
                </a:solidFill>
                <a:latin typeface="Arial" pitchFamily="18"/>
                <a:ea typeface="DejaVu Sans" pitchFamily="2"/>
                <a:cs typeface="DejaVu Sans" pitchFamily="2"/>
              </a:rPr>
              <a:t>Article XI</a:t>
            </a:r>
          </a:p>
          <a:p>
            <a:pPr algn="r">
              <a:lnSpc>
                <a:spcPct val="60000"/>
              </a:lnSpc>
              <a:spcBef>
                <a:spcPts val="1123"/>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800" dirty="0">
                <a:solidFill>
                  <a:srgbClr val="FFFFFF"/>
                </a:solidFill>
                <a:latin typeface="Arial" pitchFamily="18"/>
                <a:ea typeface="DejaVu Sans" pitchFamily="2"/>
                <a:cs typeface="DejaVu Sans" pitchFamily="2"/>
              </a:rPr>
              <a:t>Articles of Religion</a:t>
            </a:r>
          </a:p>
          <a:p>
            <a:pPr algn="r">
              <a:lnSpc>
                <a:spcPct val="60000"/>
              </a:lnSpc>
              <a:spcBef>
                <a:spcPts val="1123"/>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800" dirty="0">
                <a:solidFill>
                  <a:srgbClr val="FFFFFF"/>
                </a:solidFill>
                <a:latin typeface="Arial" pitchFamily="18"/>
                <a:ea typeface="DejaVu Sans" pitchFamily="2"/>
                <a:cs typeface="DejaVu Sans" pitchFamily="2"/>
              </a:rPr>
              <a:t>The Book of Common Prayer</a:t>
            </a:r>
          </a:p>
          <a:p>
            <a:pPr algn="r">
              <a:lnSpc>
                <a:spcPct val="60000"/>
              </a:lnSpc>
              <a:spcBef>
                <a:spcPts val="1123"/>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800" dirty="0">
                <a:solidFill>
                  <a:srgbClr val="FFFFFF"/>
                </a:solidFill>
                <a:latin typeface="Arial" pitchFamily="18"/>
                <a:ea typeface="DejaVu Sans" pitchFamily="2"/>
                <a:cs typeface="DejaVu Sans" pitchFamily="2"/>
              </a:rPr>
              <a:t>1979 Edition, page 870</a:t>
            </a: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95740" y="2194229"/>
            <a:ext cx="10363200" cy="1421928"/>
          </a:xfrm>
          <a:effectLst>
            <a:outerShdw dist="53966" dir="2700000" algn="tl">
              <a:srgbClr val="000000"/>
            </a:outerShdw>
          </a:effectLst>
        </p:spPr>
        <p:txBody>
          <a:bodyPr wrap="square" anchorCtr="0">
            <a:spAutoFit/>
          </a:bodyPr>
          <a:lstStyle/>
          <a:p>
            <a:pPr lvl="0" algn="ctr"/>
            <a:r>
              <a:rPr lang="en-US" sz="9600" dirty="0">
                <a:solidFill>
                  <a:schemeClr val="accent6">
                    <a:lumMod val="50000"/>
                  </a:schemeClr>
                </a:solidFill>
              </a:rPr>
              <a:t>What Saves?</a:t>
            </a:r>
          </a:p>
        </p:txBody>
      </p:sp>
      <p:sp>
        <p:nvSpPr>
          <p:cNvPr id="3" name="Subtitle 2"/>
          <p:cNvSpPr txBox="1">
            <a:spLocks noGrp="1"/>
          </p:cNvSpPr>
          <p:nvPr>
            <p:ph type="subTitle" idx="4294967295"/>
          </p:nvPr>
        </p:nvSpPr>
        <p:spPr>
          <a:xfrm>
            <a:off x="2385391" y="4876800"/>
            <a:ext cx="6705600" cy="1287341"/>
          </a:xfrm>
          <a:effectLst>
            <a:outerShdw dist="17819" dir="2700000" algn="tl">
              <a:srgbClr val="000000"/>
            </a:outerShdw>
          </a:effectLst>
        </p:spPr>
        <p:txBody>
          <a:bodyPr wrap="square" lIns="90000" tIns="46800" rIns="90000" bIns="46800" anchor="t" anchorCtr="0">
            <a:spAutoFit/>
          </a:bodyPr>
          <a:lstStyle/>
          <a:p>
            <a:pPr marL="0" indent="0" algn="ctr">
              <a:lnSpc>
                <a:spcPct val="80000"/>
              </a:lnSpc>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dirty="0"/>
              <a:t>What the Bible Says About</a:t>
            </a:r>
          </a:p>
          <a:p>
            <a:pPr marL="0" indent="0" algn="ctr">
              <a:lnSpc>
                <a:spcPct val="80000"/>
              </a:lnSpc>
              <a:spcBef>
                <a:spcPts val="1349"/>
              </a:spcBef>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5400" dirty="0"/>
              <a:t>Salvation</a:t>
            </a:r>
          </a:p>
        </p:txBody>
      </p:sp>
    </p:spTree>
    <p:extLst>
      <p:ext uri="{BB962C8B-B14F-4D97-AF65-F5344CB8AC3E}">
        <p14:creationId xmlns:p14="http://schemas.microsoft.com/office/powerpoint/2010/main" val="682360428"/>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48682"/>
          <a:stretch/>
        </p:blipFill>
        <p:spPr>
          <a:xfrm>
            <a:off x="445211" y="385207"/>
            <a:ext cx="5434594" cy="6183277"/>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0698"/>
          <a:stretch/>
        </p:blipFill>
        <p:spPr>
          <a:xfrm>
            <a:off x="6222234" y="422731"/>
            <a:ext cx="5622436" cy="6145754"/>
          </a:xfrm>
          <a:prstGeom prst="rect">
            <a:avLst/>
          </a:prstGeom>
        </p:spPr>
      </p:pic>
    </p:spTree>
    <p:extLst>
      <p:ext uri="{BB962C8B-B14F-4D97-AF65-F5344CB8AC3E}">
        <p14:creationId xmlns:p14="http://schemas.microsoft.com/office/powerpoint/2010/main" val="399313395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Up Arrow 18"/>
          <p:cNvSpPr/>
          <p:nvPr/>
        </p:nvSpPr>
        <p:spPr>
          <a:xfrm>
            <a:off x="2198580" y="174434"/>
            <a:ext cx="757271" cy="7967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noGrp="1"/>
          </p:cNvSpPr>
          <p:nvPr>
            <p:ph type="body" idx="4294967295"/>
          </p:nvPr>
        </p:nvSpPr>
        <p:spPr>
          <a:xfrm>
            <a:off x="277903" y="951233"/>
            <a:ext cx="11774466" cy="809234"/>
          </a:xfrm>
          <a:effectLst>
            <a:outerShdw dist="17819" dir="2700000" algn="tl">
              <a:srgbClr val="000000"/>
            </a:outerShdw>
          </a:effectLst>
        </p:spPr>
        <p:txBody>
          <a:bodyPr wrap="square" anchor="t" anchorCtr="0">
            <a:normAutofit/>
          </a:bodyPr>
          <a:lstStyle/>
          <a:p>
            <a:pPr marL="0" lvl="0" indent="0" algn="ctr">
              <a:buClr>
                <a:srgbClr val="FFFFFF"/>
              </a:buClr>
              <a:buSzPct val="100000"/>
              <a:buNone/>
            </a:pPr>
            <a:r>
              <a:rPr lang="en-US" sz="4400" dirty="0" smtClean="0">
                <a:solidFill>
                  <a:schemeClr val="accent6">
                    <a:lumMod val="50000"/>
                  </a:schemeClr>
                </a:solidFill>
              </a:rPr>
              <a:t>This is an old, often debated, question</a:t>
            </a:r>
            <a:r>
              <a:rPr lang="en-US" sz="4400" dirty="0">
                <a:solidFill>
                  <a:schemeClr val="accent6">
                    <a:lumMod val="50000"/>
                  </a:schemeClr>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60700"/>
            <a:ext cx="2794000" cy="3797300"/>
          </a:xfrm>
          <a:prstGeom prst="rect">
            <a:avLst/>
          </a:prstGeom>
        </p:spPr>
      </p:pic>
      <p:sp>
        <p:nvSpPr>
          <p:cNvPr id="4" name="TextBox 3"/>
          <p:cNvSpPr txBox="1"/>
          <p:nvPr/>
        </p:nvSpPr>
        <p:spPr>
          <a:xfrm>
            <a:off x="1" y="2598820"/>
            <a:ext cx="2794000" cy="461665"/>
          </a:xfrm>
          <a:prstGeom prst="rect">
            <a:avLst/>
          </a:prstGeom>
          <a:solidFill>
            <a:schemeClr val="bg1"/>
          </a:solidFill>
        </p:spPr>
        <p:txBody>
          <a:bodyPr wrap="square" rtlCol="0">
            <a:spAutoFit/>
          </a:bodyPr>
          <a:lstStyle/>
          <a:p>
            <a:r>
              <a:rPr lang="en-US" sz="2400" dirty="0" smtClean="0"/>
              <a:t>Augustine of Hippo</a:t>
            </a:r>
            <a:endParaRPr lang="en-US" sz="2400" dirty="0"/>
          </a:p>
        </p:txBody>
      </p:sp>
      <p:sp>
        <p:nvSpPr>
          <p:cNvPr id="6" name="Rectangle 5"/>
          <p:cNvSpPr/>
          <p:nvPr/>
        </p:nvSpPr>
        <p:spPr>
          <a:xfrm>
            <a:off x="2794000" y="4303455"/>
            <a:ext cx="9397999" cy="2554545"/>
          </a:xfrm>
          <a:prstGeom prst="rect">
            <a:avLst/>
          </a:prstGeom>
          <a:solidFill>
            <a:srgbClr val="003300">
              <a:alpha val="75000"/>
            </a:srgbClr>
          </a:solidFill>
          <a:effectLst>
            <a:outerShdw blurRad="50800" dist="38100" dir="2700000" algn="tl" rotWithShape="0">
              <a:prstClr val="black">
                <a:alpha val="40000"/>
              </a:prstClr>
            </a:outerShdw>
          </a:effectLst>
        </p:spPr>
        <p:txBody>
          <a:bodyPr wrap="square">
            <a:spAutoFit/>
          </a:bodyPr>
          <a:lstStyle/>
          <a:p>
            <a:r>
              <a:rPr lang="en-US" sz="3200" dirty="0">
                <a:solidFill>
                  <a:schemeClr val="bg1"/>
                </a:solidFill>
                <a:effectLst>
                  <a:outerShdw blurRad="38100" dist="38100" dir="2700000" algn="tl">
                    <a:srgbClr val="000000">
                      <a:alpha val="43137"/>
                    </a:srgbClr>
                  </a:outerShdw>
                </a:effectLst>
              </a:rPr>
              <a:t>Augustine taught that some people are predestined by God to salvation by an eternal, sovereign decree which is not based on man's merit or will. The saving grace which God bestows is irresistible and unfailingly results in conversion. </a:t>
            </a:r>
          </a:p>
        </p:txBody>
      </p:sp>
      <p:grpSp>
        <p:nvGrpSpPr>
          <p:cNvPr id="20" name="Group 19"/>
          <p:cNvGrpSpPr/>
          <p:nvPr/>
        </p:nvGrpSpPr>
        <p:grpSpPr>
          <a:xfrm>
            <a:off x="0" y="126409"/>
            <a:ext cx="12191999" cy="717859"/>
            <a:chOff x="0" y="126409"/>
            <a:chExt cx="12191999" cy="717859"/>
          </a:xfrm>
        </p:grpSpPr>
        <p:cxnSp>
          <p:nvCxnSpPr>
            <p:cNvPr id="7" name="Straight Arrow Connector 6"/>
            <p:cNvCxnSpPr/>
            <p:nvPr/>
          </p:nvCxnSpPr>
          <p:spPr>
            <a:xfrm flipV="1">
              <a:off x="0" y="126409"/>
              <a:ext cx="12191999" cy="6380"/>
            </a:xfrm>
            <a:prstGeom prst="straightConnector1">
              <a:avLst/>
            </a:prstGeom>
            <a:ln w="698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7903" y="165691"/>
              <a:ext cx="0" cy="253409"/>
            </a:xfrm>
            <a:prstGeom prst="line">
              <a:avLst/>
            </a:prstGeom>
            <a:ln w="635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619003" y="132789"/>
              <a:ext cx="0" cy="253409"/>
            </a:xfrm>
            <a:prstGeom prst="line">
              <a:avLst/>
            </a:prstGeom>
            <a:ln w="635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132603" y="151809"/>
              <a:ext cx="0" cy="253409"/>
            </a:xfrm>
            <a:prstGeom prst="line">
              <a:avLst/>
            </a:prstGeom>
            <a:ln w="635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0" y="259493"/>
              <a:ext cx="1003300" cy="584775"/>
            </a:xfrm>
            <a:prstGeom prst="rect">
              <a:avLst/>
            </a:prstGeom>
            <a:noFill/>
          </p:spPr>
          <p:txBody>
            <a:bodyPr wrap="square" rtlCol="0">
              <a:spAutoFit/>
            </a:bodyPr>
            <a:lstStyle/>
            <a:p>
              <a:r>
                <a:rPr lang="en-US" sz="3200" dirty="0" smtClean="0">
                  <a:latin typeface="Arial Narrow" panose="020B0606020202030204" pitchFamily="34" charset="0"/>
                </a:rPr>
                <a:t>1 AD</a:t>
              </a:r>
              <a:endParaRPr lang="en-US" sz="3200" dirty="0">
                <a:latin typeface="Arial Narrow" panose="020B0606020202030204" pitchFamily="34" charset="0"/>
              </a:endParaRPr>
            </a:p>
          </p:txBody>
        </p:sp>
        <p:sp>
          <p:nvSpPr>
            <p:cNvPr id="17" name="TextBox 16"/>
            <p:cNvSpPr txBox="1"/>
            <p:nvPr/>
          </p:nvSpPr>
          <p:spPr>
            <a:xfrm>
              <a:off x="5675403" y="259493"/>
              <a:ext cx="1003300" cy="584775"/>
            </a:xfrm>
            <a:prstGeom prst="rect">
              <a:avLst/>
            </a:prstGeom>
            <a:noFill/>
          </p:spPr>
          <p:txBody>
            <a:bodyPr wrap="square" rtlCol="0">
              <a:spAutoFit/>
            </a:bodyPr>
            <a:lstStyle/>
            <a:p>
              <a:r>
                <a:rPr lang="en-US" sz="3200" dirty="0" smtClean="0">
                  <a:latin typeface="Arial Narrow" panose="020B0606020202030204" pitchFamily="34" charset="0"/>
                </a:rPr>
                <a:t>1000</a:t>
              </a:r>
              <a:endParaRPr lang="en-US" sz="3200" dirty="0">
                <a:latin typeface="Arial Narrow" panose="020B0606020202030204" pitchFamily="34" charset="0"/>
              </a:endParaRPr>
            </a:p>
          </p:txBody>
        </p:sp>
        <p:sp>
          <p:nvSpPr>
            <p:cNvPr id="18" name="TextBox 17"/>
            <p:cNvSpPr txBox="1"/>
            <p:nvPr/>
          </p:nvSpPr>
          <p:spPr>
            <a:xfrm>
              <a:off x="11136403" y="259493"/>
              <a:ext cx="1003300" cy="584775"/>
            </a:xfrm>
            <a:prstGeom prst="rect">
              <a:avLst/>
            </a:prstGeom>
            <a:noFill/>
          </p:spPr>
          <p:txBody>
            <a:bodyPr wrap="square" rtlCol="0">
              <a:spAutoFit/>
            </a:bodyPr>
            <a:lstStyle/>
            <a:p>
              <a:r>
                <a:rPr lang="en-US" sz="3200" dirty="0" smtClean="0">
                  <a:latin typeface="Arial Narrow" panose="020B0606020202030204" pitchFamily="34" charset="0"/>
                </a:rPr>
                <a:t>2000</a:t>
              </a:r>
              <a:endParaRPr lang="en-US" sz="3200" dirty="0">
                <a:latin typeface="Arial Narrow" panose="020B0606020202030204" pitchFamily="34" charset="0"/>
              </a:endParaRPr>
            </a:p>
          </p:txBody>
        </p:sp>
      </p:grpSp>
    </p:spTree>
    <p:extLst>
      <p:ext uri="{BB962C8B-B14F-4D97-AF65-F5344CB8AC3E}">
        <p14:creationId xmlns:p14="http://schemas.microsoft.com/office/powerpoint/2010/main" val="1198159081"/>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60700"/>
            <a:ext cx="2794000" cy="3797300"/>
          </a:xfrm>
          <a:prstGeom prst="rect">
            <a:avLst/>
          </a:prstGeom>
        </p:spPr>
      </p:pic>
      <p:sp>
        <p:nvSpPr>
          <p:cNvPr id="4" name="TextBox 3"/>
          <p:cNvSpPr txBox="1"/>
          <p:nvPr/>
        </p:nvSpPr>
        <p:spPr>
          <a:xfrm>
            <a:off x="1" y="2609578"/>
            <a:ext cx="2794000" cy="461665"/>
          </a:xfrm>
          <a:prstGeom prst="rect">
            <a:avLst/>
          </a:prstGeom>
          <a:solidFill>
            <a:schemeClr val="bg1"/>
          </a:solidFill>
        </p:spPr>
        <p:txBody>
          <a:bodyPr wrap="square" rtlCol="0">
            <a:spAutoFit/>
          </a:bodyPr>
          <a:lstStyle/>
          <a:p>
            <a:r>
              <a:rPr lang="en-US" sz="2400" dirty="0" smtClean="0"/>
              <a:t>Augustine of Hippo</a:t>
            </a:r>
            <a:endParaRPr lang="en-US" sz="24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0253" y="3317630"/>
            <a:ext cx="2951747" cy="3472644"/>
          </a:xfrm>
          <a:prstGeom prst="rect">
            <a:avLst/>
          </a:prstGeom>
        </p:spPr>
      </p:pic>
      <p:sp>
        <p:nvSpPr>
          <p:cNvPr id="7" name="TextBox 6"/>
          <p:cNvSpPr txBox="1"/>
          <p:nvPr/>
        </p:nvSpPr>
        <p:spPr>
          <a:xfrm>
            <a:off x="9240253" y="2856352"/>
            <a:ext cx="2951747" cy="461665"/>
          </a:xfrm>
          <a:prstGeom prst="rect">
            <a:avLst/>
          </a:prstGeom>
          <a:solidFill>
            <a:srgbClr val="BBC2BB"/>
          </a:solidFill>
        </p:spPr>
        <p:txBody>
          <a:bodyPr wrap="square" rtlCol="0">
            <a:spAutoFit/>
          </a:bodyPr>
          <a:lstStyle/>
          <a:p>
            <a:pPr algn="ctr"/>
            <a:r>
              <a:rPr lang="en-US" sz="2400" dirty="0" smtClean="0"/>
              <a:t>Pelagius</a:t>
            </a:r>
            <a:endParaRPr lang="en-US" sz="2400" dirty="0"/>
          </a:p>
        </p:txBody>
      </p:sp>
      <p:sp>
        <p:nvSpPr>
          <p:cNvPr id="6" name="Rectangle 5"/>
          <p:cNvSpPr/>
          <p:nvPr/>
        </p:nvSpPr>
        <p:spPr>
          <a:xfrm>
            <a:off x="2793999" y="3749457"/>
            <a:ext cx="6446253" cy="3108543"/>
          </a:xfrm>
          <a:prstGeom prst="rect">
            <a:avLst/>
          </a:prstGeom>
          <a:solidFill>
            <a:srgbClr val="003300">
              <a:alpha val="75000"/>
            </a:srgbClr>
          </a:solid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Arial" panose="020B0604020202020204" pitchFamily="34" charset="0"/>
              </a:rPr>
              <a:t>Pelagius denied Augustine's theory </a:t>
            </a:r>
            <a:r>
              <a:rPr lang="en-US" sz="2800" dirty="0" smtClean="0">
                <a:solidFill>
                  <a:schemeClr val="bg1"/>
                </a:solidFill>
                <a:effectLst>
                  <a:outerShdw blurRad="38100" dist="38100" dir="2700000" algn="tl">
                    <a:srgbClr val="000000">
                      <a:alpha val="43137"/>
                    </a:srgbClr>
                  </a:outerShdw>
                </a:effectLst>
                <a:latin typeface="Arial" panose="020B0604020202020204" pitchFamily="34" charset="0"/>
              </a:rPr>
              <a:t>of original </a:t>
            </a:r>
            <a:r>
              <a:rPr lang="en-US" sz="2800" dirty="0">
                <a:solidFill>
                  <a:schemeClr val="bg1"/>
                </a:solidFill>
                <a:effectLst>
                  <a:outerShdw blurRad="38100" dist="38100" dir="2700000" algn="tl">
                    <a:srgbClr val="000000">
                      <a:alpha val="43137"/>
                    </a:srgbClr>
                  </a:outerShdw>
                </a:effectLst>
                <a:latin typeface="Arial" panose="020B0604020202020204" pitchFamily="34" charset="0"/>
              </a:rPr>
              <a:t>sin. His adherents cited Deuteronomy 24:16 in support of their position. Pelagius was declared a heretic by the Council of Carthage. His interpretation of a doctrine of free will became known as Pelagianism.</a:t>
            </a:r>
            <a:endParaRPr lang="en-US" sz="2800" dirty="0">
              <a:solidFill>
                <a:schemeClr val="bg1"/>
              </a:solidFill>
              <a:effectLst>
                <a:outerShdw blurRad="38100" dist="38100" dir="2700000" algn="tl">
                  <a:srgbClr val="000000">
                    <a:alpha val="43137"/>
                  </a:srgbClr>
                </a:outerShdw>
              </a:effectLst>
            </a:endParaRPr>
          </a:p>
        </p:txBody>
      </p:sp>
      <p:sp>
        <p:nvSpPr>
          <p:cNvPr id="8" name="Text Placeholder 2"/>
          <p:cNvSpPr txBox="1">
            <a:spLocks noGrp="1"/>
          </p:cNvSpPr>
          <p:nvPr/>
        </p:nvSpPr>
        <p:spPr>
          <a:xfrm>
            <a:off x="0" y="1770946"/>
            <a:ext cx="12192000" cy="790036"/>
          </a:xfrm>
          <a:prstGeom prst="rect">
            <a:avLst/>
          </a:prstGeom>
          <a:effectLst>
            <a:outerShdw dist="17819" dir="2700000" algn="tl">
              <a:srgbClr val="000000"/>
            </a:outerShdw>
          </a:effectLst>
        </p:spPr>
        <p:txBody>
          <a:bodyPr vert="horz" wrap="square" lIns="91440" tIns="45720" rIns="91440" bIns="45720" rtlCol="0"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Clr>
                <a:srgbClr val="FFFFFF"/>
              </a:buClr>
              <a:buSzPct val="100000"/>
              <a:buNone/>
              <a:tabLst>
                <a:tab pos="11887200" algn="r"/>
              </a:tabLst>
            </a:pPr>
            <a:r>
              <a:rPr lang="en-US" sz="5400" dirty="0" smtClean="0">
                <a:solidFill>
                  <a:schemeClr val="accent6">
                    <a:lumMod val="50000"/>
                  </a:schemeClr>
                </a:solidFill>
              </a:rPr>
              <a:t>God Saves Us </a:t>
            </a:r>
            <a:r>
              <a:rPr lang="en-US" sz="4400" dirty="0" smtClean="0">
                <a:solidFill>
                  <a:schemeClr val="accent6">
                    <a:lumMod val="50000"/>
                  </a:schemeClr>
                </a:solidFill>
              </a:rPr>
              <a:t>	</a:t>
            </a:r>
            <a:r>
              <a:rPr lang="en-US" sz="5400" dirty="0" smtClean="0">
                <a:solidFill>
                  <a:schemeClr val="accent6">
                    <a:lumMod val="50000"/>
                  </a:schemeClr>
                </a:solidFill>
              </a:rPr>
              <a:t>We Save Ourselves</a:t>
            </a:r>
          </a:p>
          <a:p>
            <a:pPr marL="0" lvl="0" indent="0">
              <a:buClr>
                <a:srgbClr val="FFFFFF"/>
              </a:buClr>
              <a:buSzPct val="100000"/>
              <a:buNone/>
              <a:tabLst>
                <a:tab pos="11542713" algn="r"/>
              </a:tabLst>
            </a:pPr>
            <a:endParaRPr lang="en-US" sz="4400" dirty="0" smtClean="0">
              <a:solidFill>
                <a:schemeClr val="accent6">
                  <a:lumMod val="50000"/>
                </a:schemeClr>
              </a:solidFill>
            </a:endParaRPr>
          </a:p>
        </p:txBody>
      </p:sp>
      <p:sp>
        <p:nvSpPr>
          <p:cNvPr id="9" name="Up Arrow 8"/>
          <p:cNvSpPr/>
          <p:nvPr/>
        </p:nvSpPr>
        <p:spPr>
          <a:xfrm>
            <a:off x="2198580" y="174434"/>
            <a:ext cx="757271" cy="7967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0" y="126409"/>
            <a:ext cx="12191999" cy="717859"/>
            <a:chOff x="0" y="126409"/>
            <a:chExt cx="12191999" cy="717859"/>
          </a:xfrm>
        </p:grpSpPr>
        <p:cxnSp>
          <p:nvCxnSpPr>
            <p:cNvPr id="11" name="Straight Arrow Connector 10"/>
            <p:cNvCxnSpPr/>
            <p:nvPr/>
          </p:nvCxnSpPr>
          <p:spPr>
            <a:xfrm flipV="1">
              <a:off x="0" y="126409"/>
              <a:ext cx="12191999" cy="6380"/>
            </a:xfrm>
            <a:prstGeom prst="straightConnector1">
              <a:avLst/>
            </a:prstGeom>
            <a:ln w="698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77903" y="165691"/>
              <a:ext cx="0" cy="253409"/>
            </a:xfrm>
            <a:prstGeom prst="line">
              <a:avLst/>
            </a:prstGeom>
            <a:ln w="635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619003" y="132789"/>
              <a:ext cx="0" cy="253409"/>
            </a:xfrm>
            <a:prstGeom prst="line">
              <a:avLst/>
            </a:prstGeom>
            <a:ln w="635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132603" y="151809"/>
              <a:ext cx="0" cy="253409"/>
            </a:xfrm>
            <a:prstGeom prst="line">
              <a:avLst/>
            </a:prstGeom>
            <a:ln w="635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0" y="259493"/>
              <a:ext cx="1003300" cy="584775"/>
            </a:xfrm>
            <a:prstGeom prst="rect">
              <a:avLst/>
            </a:prstGeom>
            <a:noFill/>
          </p:spPr>
          <p:txBody>
            <a:bodyPr wrap="square" rtlCol="0">
              <a:spAutoFit/>
            </a:bodyPr>
            <a:lstStyle/>
            <a:p>
              <a:r>
                <a:rPr lang="en-US" sz="3200" dirty="0" smtClean="0">
                  <a:latin typeface="Arial Narrow" panose="020B0606020202030204" pitchFamily="34" charset="0"/>
                </a:rPr>
                <a:t>1 AD</a:t>
              </a:r>
              <a:endParaRPr lang="en-US" sz="3200" dirty="0">
                <a:latin typeface="Arial Narrow" panose="020B0606020202030204" pitchFamily="34" charset="0"/>
              </a:endParaRPr>
            </a:p>
          </p:txBody>
        </p:sp>
        <p:sp>
          <p:nvSpPr>
            <p:cNvPr id="16" name="TextBox 15"/>
            <p:cNvSpPr txBox="1"/>
            <p:nvPr/>
          </p:nvSpPr>
          <p:spPr>
            <a:xfrm>
              <a:off x="5675403" y="259493"/>
              <a:ext cx="1003300" cy="584775"/>
            </a:xfrm>
            <a:prstGeom prst="rect">
              <a:avLst/>
            </a:prstGeom>
            <a:noFill/>
          </p:spPr>
          <p:txBody>
            <a:bodyPr wrap="square" rtlCol="0">
              <a:spAutoFit/>
            </a:bodyPr>
            <a:lstStyle/>
            <a:p>
              <a:r>
                <a:rPr lang="en-US" sz="3200" dirty="0" smtClean="0">
                  <a:latin typeface="Arial Narrow" panose="020B0606020202030204" pitchFamily="34" charset="0"/>
                </a:rPr>
                <a:t>1000</a:t>
              </a:r>
              <a:endParaRPr lang="en-US" sz="3200" dirty="0">
                <a:latin typeface="Arial Narrow" panose="020B0606020202030204" pitchFamily="34" charset="0"/>
              </a:endParaRPr>
            </a:p>
          </p:txBody>
        </p:sp>
        <p:sp>
          <p:nvSpPr>
            <p:cNvPr id="17" name="TextBox 16"/>
            <p:cNvSpPr txBox="1"/>
            <p:nvPr/>
          </p:nvSpPr>
          <p:spPr>
            <a:xfrm>
              <a:off x="11136403" y="259493"/>
              <a:ext cx="1003300" cy="584775"/>
            </a:xfrm>
            <a:prstGeom prst="rect">
              <a:avLst/>
            </a:prstGeom>
            <a:noFill/>
          </p:spPr>
          <p:txBody>
            <a:bodyPr wrap="square" rtlCol="0">
              <a:spAutoFit/>
            </a:bodyPr>
            <a:lstStyle/>
            <a:p>
              <a:r>
                <a:rPr lang="en-US" sz="3200" dirty="0" smtClean="0">
                  <a:latin typeface="Arial Narrow" panose="020B0606020202030204" pitchFamily="34" charset="0"/>
                </a:rPr>
                <a:t>2000</a:t>
              </a:r>
              <a:endParaRPr lang="en-US" sz="3200" dirty="0">
                <a:latin typeface="Arial Narrow" panose="020B0606020202030204" pitchFamily="34" charset="0"/>
              </a:endParaRPr>
            </a:p>
          </p:txBody>
        </p:sp>
      </p:grpSp>
    </p:spTree>
    <p:extLst>
      <p:ext uri="{BB962C8B-B14F-4D97-AF65-F5344CB8AC3E}">
        <p14:creationId xmlns:p14="http://schemas.microsoft.com/office/powerpoint/2010/main" val="1001655620"/>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2609578"/>
            <a:ext cx="2959220" cy="461665"/>
          </a:xfrm>
          <a:prstGeom prst="rect">
            <a:avLst/>
          </a:prstGeom>
          <a:solidFill>
            <a:srgbClr val="503732"/>
          </a:solidFill>
        </p:spPr>
        <p:txBody>
          <a:bodyPr wrap="square" rtlCol="0">
            <a:spAutoFit/>
          </a:bodyPr>
          <a:lstStyle/>
          <a:p>
            <a:pPr algn="ctr"/>
            <a:r>
              <a:rPr lang="en-US" sz="2400" dirty="0" smtClean="0">
                <a:solidFill>
                  <a:schemeClr val="bg1"/>
                </a:solidFill>
                <a:effectLst>
                  <a:outerShdw blurRad="38100" dist="38100" dir="2700000" algn="tl">
                    <a:srgbClr val="000000">
                      <a:alpha val="43137"/>
                    </a:srgbClr>
                  </a:outerShdw>
                </a:effectLst>
              </a:rPr>
              <a:t>John Calvin</a:t>
            </a:r>
            <a:endParaRPr lang="en-US" sz="2400" dirty="0">
              <a:solidFill>
                <a:schemeClr val="bg1"/>
              </a:solidFill>
              <a:effectLst>
                <a:outerShdw blurRad="38100" dist="38100" dir="2700000" algn="tl">
                  <a:srgbClr val="000000">
                    <a:alpha val="43137"/>
                  </a:srgbClr>
                </a:outerShdw>
              </a:effectLst>
            </a:endParaRPr>
          </a:p>
        </p:txBody>
      </p:sp>
      <p:sp>
        <p:nvSpPr>
          <p:cNvPr id="6" name="Rectangle 5"/>
          <p:cNvSpPr/>
          <p:nvPr/>
        </p:nvSpPr>
        <p:spPr>
          <a:xfrm>
            <a:off x="2959221" y="5042118"/>
            <a:ext cx="9232779" cy="1815882"/>
          </a:xfrm>
          <a:prstGeom prst="rect">
            <a:avLst/>
          </a:prstGeom>
          <a:solidFill>
            <a:srgbClr val="003300">
              <a:alpha val="75000"/>
            </a:srgbClr>
          </a:solid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Arial" panose="020B0604020202020204" pitchFamily="34" charset="0"/>
              </a:rPr>
              <a:t>Calvin was influenced by the Augustinian tradition, which led him to expound the doctrine of predestination and the absolute sovereignty of God in salvation of the human soul from death and eternal damnation.</a:t>
            </a:r>
            <a:endParaRPr lang="en-US" sz="2800" dirty="0">
              <a:solidFill>
                <a:schemeClr val="bg1"/>
              </a:solidFill>
              <a:effectLst>
                <a:outerShdw blurRad="38100" dist="38100" dir="2700000" algn="tl">
                  <a:srgbClr val="000000">
                    <a:alpha val="43137"/>
                  </a:srgbClr>
                </a:outerShdw>
              </a:effectLst>
            </a:endParaRPr>
          </a:p>
        </p:txBody>
      </p:sp>
      <p:sp>
        <p:nvSpPr>
          <p:cNvPr id="8" name="Text Placeholder 2"/>
          <p:cNvSpPr txBox="1">
            <a:spLocks noGrp="1"/>
          </p:cNvSpPr>
          <p:nvPr/>
        </p:nvSpPr>
        <p:spPr>
          <a:xfrm>
            <a:off x="0" y="1770946"/>
            <a:ext cx="12192000" cy="790036"/>
          </a:xfrm>
          <a:prstGeom prst="rect">
            <a:avLst/>
          </a:prstGeom>
          <a:effectLst>
            <a:outerShdw dist="17819" dir="2700000" algn="tl">
              <a:srgbClr val="000000"/>
            </a:outerShdw>
          </a:effectLst>
        </p:spPr>
        <p:txBody>
          <a:bodyPr vert="horz" wrap="square" lIns="91440" tIns="45720" rIns="91440" bIns="45720" rtlCol="0"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Clr>
                <a:srgbClr val="FFFFFF"/>
              </a:buClr>
              <a:buSzPct val="100000"/>
              <a:buNone/>
              <a:tabLst>
                <a:tab pos="11887200" algn="r"/>
              </a:tabLst>
            </a:pPr>
            <a:r>
              <a:rPr lang="en-US" sz="5400" dirty="0" smtClean="0">
                <a:solidFill>
                  <a:schemeClr val="accent6">
                    <a:lumMod val="50000"/>
                  </a:schemeClr>
                </a:solidFill>
              </a:rPr>
              <a:t>God Saves Us </a:t>
            </a:r>
            <a:r>
              <a:rPr lang="en-US" sz="4400" dirty="0" smtClean="0">
                <a:solidFill>
                  <a:schemeClr val="accent6">
                    <a:lumMod val="50000"/>
                  </a:schemeClr>
                </a:solidFill>
              </a:rPr>
              <a:t>	</a:t>
            </a:r>
            <a:r>
              <a:rPr lang="en-US" sz="5400" dirty="0" smtClean="0">
                <a:solidFill>
                  <a:schemeClr val="accent6">
                    <a:lumMod val="50000"/>
                  </a:schemeClr>
                </a:solidFill>
              </a:rPr>
              <a:t>We Save Ourselves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71243"/>
            <a:ext cx="2959221" cy="3786757"/>
          </a:xfrm>
          <a:prstGeom prst="rect">
            <a:avLst/>
          </a:prstGeom>
        </p:spPr>
      </p:pic>
      <p:grpSp>
        <p:nvGrpSpPr>
          <p:cNvPr id="7" name="Group 6"/>
          <p:cNvGrpSpPr/>
          <p:nvPr/>
        </p:nvGrpSpPr>
        <p:grpSpPr>
          <a:xfrm>
            <a:off x="0" y="126409"/>
            <a:ext cx="12191999" cy="717859"/>
            <a:chOff x="0" y="126409"/>
            <a:chExt cx="12191999" cy="717859"/>
          </a:xfrm>
        </p:grpSpPr>
        <p:cxnSp>
          <p:nvCxnSpPr>
            <p:cNvPr id="9" name="Straight Arrow Connector 8"/>
            <p:cNvCxnSpPr/>
            <p:nvPr/>
          </p:nvCxnSpPr>
          <p:spPr>
            <a:xfrm flipV="1">
              <a:off x="0" y="126409"/>
              <a:ext cx="12191999" cy="6380"/>
            </a:xfrm>
            <a:prstGeom prst="straightConnector1">
              <a:avLst/>
            </a:prstGeom>
            <a:ln w="698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77903" y="165691"/>
              <a:ext cx="0" cy="253409"/>
            </a:xfrm>
            <a:prstGeom prst="line">
              <a:avLst/>
            </a:prstGeom>
            <a:ln w="635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619003" y="132789"/>
              <a:ext cx="0" cy="253409"/>
            </a:xfrm>
            <a:prstGeom prst="line">
              <a:avLst/>
            </a:prstGeom>
            <a:ln w="635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132603" y="151809"/>
              <a:ext cx="0" cy="253409"/>
            </a:xfrm>
            <a:prstGeom prst="line">
              <a:avLst/>
            </a:prstGeom>
            <a:ln w="635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0" y="259493"/>
              <a:ext cx="1003300" cy="584775"/>
            </a:xfrm>
            <a:prstGeom prst="rect">
              <a:avLst/>
            </a:prstGeom>
            <a:noFill/>
          </p:spPr>
          <p:txBody>
            <a:bodyPr wrap="square" rtlCol="0">
              <a:spAutoFit/>
            </a:bodyPr>
            <a:lstStyle/>
            <a:p>
              <a:r>
                <a:rPr lang="en-US" sz="3200" dirty="0" smtClean="0">
                  <a:latin typeface="Arial Narrow" panose="020B0606020202030204" pitchFamily="34" charset="0"/>
                </a:rPr>
                <a:t>1 AD</a:t>
              </a:r>
              <a:endParaRPr lang="en-US" sz="3200" dirty="0">
                <a:latin typeface="Arial Narrow" panose="020B0606020202030204" pitchFamily="34" charset="0"/>
              </a:endParaRPr>
            </a:p>
          </p:txBody>
        </p:sp>
        <p:sp>
          <p:nvSpPr>
            <p:cNvPr id="14" name="TextBox 13"/>
            <p:cNvSpPr txBox="1"/>
            <p:nvPr/>
          </p:nvSpPr>
          <p:spPr>
            <a:xfrm>
              <a:off x="5675403" y="259493"/>
              <a:ext cx="1003300" cy="584775"/>
            </a:xfrm>
            <a:prstGeom prst="rect">
              <a:avLst/>
            </a:prstGeom>
            <a:noFill/>
          </p:spPr>
          <p:txBody>
            <a:bodyPr wrap="square" rtlCol="0">
              <a:spAutoFit/>
            </a:bodyPr>
            <a:lstStyle/>
            <a:p>
              <a:r>
                <a:rPr lang="en-US" sz="3200" dirty="0" smtClean="0">
                  <a:latin typeface="Arial Narrow" panose="020B0606020202030204" pitchFamily="34" charset="0"/>
                </a:rPr>
                <a:t>1000</a:t>
              </a:r>
              <a:endParaRPr lang="en-US" sz="3200" dirty="0">
                <a:latin typeface="Arial Narrow" panose="020B0606020202030204" pitchFamily="34" charset="0"/>
              </a:endParaRPr>
            </a:p>
          </p:txBody>
        </p:sp>
        <p:sp>
          <p:nvSpPr>
            <p:cNvPr id="15" name="TextBox 14"/>
            <p:cNvSpPr txBox="1"/>
            <p:nvPr/>
          </p:nvSpPr>
          <p:spPr>
            <a:xfrm>
              <a:off x="11136403" y="259493"/>
              <a:ext cx="1003300" cy="584775"/>
            </a:xfrm>
            <a:prstGeom prst="rect">
              <a:avLst/>
            </a:prstGeom>
            <a:noFill/>
          </p:spPr>
          <p:txBody>
            <a:bodyPr wrap="square" rtlCol="0">
              <a:spAutoFit/>
            </a:bodyPr>
            <a:lstStyle/>
            <a:p>
              <a:r>
                <a:rPr lang="en-US" sz="3200" dirty="0" smtClean="0">
                  <a:latin typeface="Arial Narrow" panose="020B0606020202030204" pitchFamily="34" charset="0"/>
                </a:rPr>
                <a:t>2000</a:t>
              </a:r>
              <a:endParaRPr lang="en-US" sz="3200" dirty="0">
                <a:latin typeface="Arial Narrow" panose="020B0606020202030204" pitchFamily="34" charset="0"/>
              </a:endParaRPr>
            </a:p>
          </p:txBody>
        </p:sp>
      </p:grpSp>
      <p:sp>
        <p:nvSpPr>
          <p:cNvPr id="16" name="Up Arrow 15"/>
          <p:cNvSpPr/>
          <p:nvPr/>
        </p:nvSpPr>
        <p:spPr>
          <a:xfrm>
            <a:off x="8900463" y="165691"/>
            <a:ext cx="757271" cy="7967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8121238"/>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2609578"/>
            <a:ext cx="2959220" cy="461665"/>
          </a:xfrm>
          <a:prstGeom prst="rect">
            <a:avLst/>
          </a:prstGeom>
          <a:solidFill>
            <a:srgbClr val="503732"/>
          </a:solidFill>
        </p:spPr>
        <p:txBody>
          <a:bodyPr wrap="square" rtlCol="0">
            <a:spAutoFit/>
          </a:bodyPr>
          <a:lstStyle/>
          <a:p>
            <a:pPr algn="ctr"/>
            <a:r>
              <a:rPr lang="en-US" sz="2400" dirty="0" smtClean="0">
                <a:solidFill>
                  <a:schemeClr val="bg1"/>
                </a:solidFill>
                <a:effectLst>
                  <a:outerShdw blurRad="38100" dist="38100" dir="2700000" algn="tl">
                    <a:srgbClr val="000000">
                      <a:alpha val="43137"/>
                    </a:srgbClr>
                  </a:outerShdw>
                </a:effectLst>
              </a:rPr>
              <a:t>John Calvin</a:t>
            </a:r>
            <a:endParaRPr lang="en-US" sz="2400"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9240253" y="2609578"/>
            <a:ext cx="2951747" cy="461665"/>
          </a:xfrm>
          <a:prstGeom prst="rect">
            <a:avLst/>
          </a:prstGeom>
          <a:solidFill>
            <a:srgbClr val="3D3E38"/>
          </a:solidFill>
        </p:spPr>
        <p:txBody>
          <a:bodyPr wrap="square" rtlCol="0">
            <a:spAutoFit/>
          </a:bodyPr>
          <a:lstStyle/>
          <a:p>
            <a:pPr algn="ctr"/>
            <a:r>
              <a:rPr lang="en-US" sz="2400" dirty="0" smtClean="0">
                <a:solidFill>
                  <a:schemeClr val="bg1"/>
                </a:solidFill>
              </a:rPr>
              <a:t>Jacobus Arminius</a:t>
            </a:r>
            <a:endParaRPr lang="en-US" sz="2400" dirty="0">
              <a:solidFill>
                <a:schemeClr val="bg1"/>
              </a:solidFill>
            </a:endParaRPr>
          </a:p>
        </p:txBody>
      </p:sp>
      <p:sp>
        <p:nvSpPr>
          <p:cNvPr id="6" name="Rectangle 5"/>
          <p:cNvSpPr/>
          <p:nvPr/>
        </p:nvSpPr>
        <p:spPr>
          <a:xfrm>
            <a:off x="2959221" y="4180344"/>
            <a:ext cx="6272510" cy="2677656"/>
          </a:xfrm>
          <a:prstGeom prst="rect">
            <a:avLst/>
          </a:prstGeom>
          <a:solidFill>
            <a:srgbClr val="003300">
              <a:alpha val="75000"/>
            </a:srgbClr>
          </a:solidFill>
        </p:spPr>
        <p:txBody>
          <a:bodyPr wrap="square">
            <a:spAutoFit/>
          </a:bodyPr>
          <a:lstStyle/>
          <a:p>
            <a:r>
              <a:rPr lang="en-US" sz="2800" dirty="0">
                <a:solidFill>
                  <a:schemeClr val="bg1"/>
                </a:solidFill>
                <a:effectLst>
                  <a:outerShdw blurRad="38100" dist="38100" dir="2700000" algn="tl">
                    <a:srgbClr val="000000">
                      <a:alpha val="43137"/>
                    </a:srgbClr>
                  </a:outerShdw>
                </a:effectLst>
                <a:latin typeface="Arial" panose="020B0604020202020204" pitchFamily="34" charset="0"/>
              </a:rPr>
              <a:t>The offer of salvation through grace does not act irresistibly in a purely cause-effect, deterministic method but rather in an influence-and-response fashion that can be both freely accepted and freely denied.</a:t>
            </a:r>
            <a:endParaRPr lang="en-US" sz="2800" dirty="0">
              <a:solidFill>
                <a:schemeClr val="bg1"/>
              </a:solidFill>
              <a:effectLst>
                <a:outerShdw blurRad="38100" dist="38100" dir="2700000" algn="tl">
                  <a:srgbClr val="000000">
                    <a:alpha val="43137"/>
                  </a:srgbClr>
                </a:outerShdw>
              </a:effectLst>
            </a:endParaRPr>
          </a:p>
        </p:txBody>
      </p:sp>
      <p:sp>
        <p:nvSpPr>
          <p:cNvPr id="8" name="Text Placeholder 2"/>
          <p:cNvSpPr txBox="1">
            <a:spLocks noGrp="1"/>
          </p:cNvSpPr>
          <p:nvPr/>
        </p:nvSpPr>
        <p:spPr>
          <a:xfrm>
            <a:off x="0" y="1770946"/>
            <a:ext cx="12192000" cy="790036"/>
          </a:xfrm>
          <a:prstGeom prst="rect">
            <a:avLst/>
          </a:prstGeom>
          <a:effectLst>
            <a:outerShdw dist="17819" dir="2700000" algn="tl">
              <a:srgbClr val="000000"/>
            </a:outerShdw>
          </a:effectLst>
        </p:spPr>
        <p:txBody>
          <a:bodyPr vert="horz" wrap="square" lIns="91440" tIns="45720" rIns="91440" bIns="45720" rtlCol="0"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Clr>
                <a:srgbClr val="FFFFFF"/>
              </a:buClr>
              <a:buSzPct val="100000"/>
              <a:buNone/>
              <a:tabLst>
                <a:tab pos="11887200" algn="r"/>
              </a:tabLst>
            </a:pPr>
            <a:r>
              <a:rPr lang="en-US" sz="5400" dirty="0" smtClean="0">
                <a:solidFill>
                  <a:schemeClr val="accent6">
                    <a:lumMod val="50000"/>
                  </a:schemeClr>
                </a:solidFill>
              </a:rPr>
              <a:t>God Saves Us </a:t>
            </a:r>
            <a:r>
              <a:rPr lang="en-US" sz="4400" dirty="0" smtClean="0">
                <a:solidFill>
                  <a:schemeClr val="accent6">
                    <a:lumMod val="50000"/>
                  </a:schemeClr>
                </a:solidFill>
              </a:rPr>
              <a:t>	</a:t>
            </a:r>
            <a:r>
              <a:rPr lang="en-US" sz="5400" dirty="0" smtClean="0">
                <a:solidFill>
                  <a:schemeClr val="accent6">
                    <a:lumMod val="50000"/>
                  </a:schemeClr>
                </a:solidFill>
              </a:rPr>
              <a:t>We Save Ourselves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71243"/>
            <a:ext cx="2959221" cy="378675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0253" y="3048000"/>
            <a:ext cx="2943225" cy="3810000"/>
          </a:xfrm>
          <a:prstGeom prst="rect">
            <a:avLst/>
          </a:prstGeom>
        </p:spPr>
      </p:pic>
      <p:grpSp>
        <p:nvGrpSpPr>
          <p:cNvPr id="9" name="Group 8"/>
          <p:cNvGrpSpPr/>
          <p:nvPr/>
        </p:nvGrpSpPr>
        <p:grpSpPr>
          <a:xfrm>
            <a:off x="-8521" y="144151"/>
            <a:ext cx="12191999" cy="717859"/>
            <a:chOff x="0" y="126409"/>
            <a:chExt cx="12191999" cy="717859"/>
          </a:xfrm>
        </p:grpSpPr>
        <p:cxnSp>
          <p:nvCxnSpPr>
            <p:cNvPr id="10" name="Straight Arrow Connector 9"/>
            <p:cNvCxnSpPr/>
            <p:nvPr/>
          </p:nvCxnSpPr>
          <p:spPr>
            <a:xfrm flipV="1">
              <a:off x="0" y="126409"/>
              <a:ext cx="12191999" cy="6380"/>
            </a:xfrm>
            <a:prstGeom prst="straightConnector1">
              <a:avLst/>
            </a:prstGeom>
            <a:ln w="698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7903" y="165691"/>
              <a:ext cx="0" cy="253409"/>
            </a:xfrm>
            <a:prstGeom prst="line">
              <a:avLst/>
            </a:prstGeom>
            <a:ln w="635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619003" y="132789"/>
              <a:ext cx="0" cy="253409"/>
            </a:xfrm>
            <a:prstGeom prst="line">
              <a:avLst/>
            </a:prstGeom>
            <a:ln w="635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32603" y="151809"/>
              <a:ext cx="0" cy="253409"/>
            </a:xfrm>
            <a:prstGeom prst="line">
              <a:avLst/>
            </a:prstGeom>
            <a:ln w="635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5"/>
            <p:cNvSpPr txBox="1"/>
            <p:nvPr/>
          </p:nvSpPr>
          <p:spPr>
            <a:xfrm>
              <a:off x="0" y="259493"/>
              <a:ext cx="10033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latin typeface="Arial Narrow" panose="020B0606020202030204" pitchFamily="34" charset="0"/>
                </a:rPr>
                <a:t>1 AD</a:t>
              </a:r>
              <a:endParaRPr lang="en-US" sz="3200" dirty="0">
                <a:latin typeface="Arial Narrow" panose="020B0606020202030204" pitchFamily="34" charset="0"/>
              </a:endParaRPr>
            </a:p>
          </p:txBody>
        </p:sp>
        <p:sp>
          <p:nvSpPr>
            <p:cNvPr id="15" name="TextBox 16"/>
            <p:cNvSpPr txBox="1"/>
            <p:nvPr/>
          </p:nvSpPr>
          <p:spPr>
            <a:xfrm>
              <a:off x="5675403" y="259493"/>
              <a:ext cx="10033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latin typeface="Arial Narrow" panose="020B0606020202030204" pitchFamily="34" charset="0"/>
                </a:rPr>
                <a:t>1000</a:t>
              </a:r>
              <a:endParaRPr lang="en-US" sz="3200" dirty="0">
                <a:latin typeface="Arial Narrow" panose="020B0606020202030204" pitchFamily="34" charset="0"/>
              </a:endParaRPr>
            </a:p>
          </p:txBody>
        </p:sp>
        <p:sp>
          <p:nvSpPr>
            <p:cNvPr id="16" name="TextBox 17"/>
            <p:cNvSpPr txBox="1"/>
            <p:nvPr/>
          </p:nvSpPr>
          <p:spPr>
            <a:xfrm>
              <a:off x="11136403" y="259493"/>
              <a:ext cx="10033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latin typeface="Arial Narrow" panose="020B0606020202030204" pitchFamily="34" charset="0"/>
                </a:rPr>
                <a:t>2000</a:t>
              </a:r>
              <a:endParaRPr lang="en-US" sz="3200" dirty="0">
                <a:latin typeface="Arial Narrow" panose="020B0606020202030204" pitchFamily="34" charset="0"/>
              </a:endParaRPr>
            </a:p>
          </p:txBody>
        </p:sp>
      </p:grpSp>
      <p:sp>
        <p:nvSpPr>
          <p:cNvPr id="17" name="Up Arrow 16"/>
          <p:cNvSpPr/>
          <p:nvPr/>
        </p:nvSpPr>
        <p:spPr>
          <a:xfrm>
            <a:off x="8900463" y="165691"/>
            <a:ext cx="757271" cy="7967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5234194"/>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Up Arrow 12"/>
          <p:cNvSpPr/>
          <p:nvPr/>
        </p:nvSpPr>
        <p:spPr>
          <a:xfrm>
            <a:off x="11354904" y="5271"/>
            <a:ext cx="757271" cy="7967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noGrp="1"/>
          </p:cNvSpPr>
          <p:nvPr>
            <p:ph type="body" idx="4294967295"/>
          </p:nvPr>
        </p:nvSpPr>
        <p:spPr>
          <a:xfrm>
            <a:off x="150312" y="822960"/>
            <a:ext cx="11774466" cy="3017520"/>
          </a:xfrm>
          <a:effectLst>
            <a:outerShdw dist="17819" dir="2700000" algn="tl">
              <a:srgbClr val="000000"/>
            </a:outerShdw>
          </a:effectLst>
        </p:spPr>
        <p:txBody>
          <a:bodyPr wrap="square" anchor="t" anchorCtr="0">
            <a:normAutofit lnSpcReduction="10000"/>
          </a:bodyPr>
          <a:lstStyle/>
          <a:p>
            <a:pPr marL="0" lvl="0" indent="0">
              <a:buClr>
                <a:srgbClr val="FFFFFF"/>
              </a:buClr>
              <a:buSzPct val="100000"/>
              <a:buNone/>
              <a:tabLst>
                <a:tab pos="11542713" algn="r"/>
              </a:tabLst>
            </a:pPr>
            <a:r>
              <a:rPr lang="en-US" sz="5400" dirty="0" smtClean="0">
                <a:solidFill>
                  <a:schemeClr val="accent6">
                    <a:lumMod val="50000"/>
                  </a:schemeClr>
                </a:solidFill>
              </a:rPr>
              <a:t>God Saves Us </a:t>
            </a:r>
            <a:r>
              <a:rPr lang="en-US" sz="4400" dirty="0" smtClean="0">
                <a:solidFill>
                  <a:schemeClr val="accent6">
                    <a:lumMod val="50000"/>
                  </a:schemeClr>
                </a:solidFill>
              </a:rPr>
              <a:t>	</a:t>
            </a:r>
            <a:r>
              <a:rPr lang="en-US" sz="5400" dirty="0" smtClean="0">
                <a:solidFill>
                  <a:schemeClr val="accent6">
                    <a:lumMod val="50000"/>
                  </a:schemeClr>
                </a:solidFill>
              </a:rPr>
              <a:t>We Save Ourselves</a:t>
            </a:r>
          </a:p>
          <a:p>
            <a:pPr marL="0" lvl="0" indent="0">
              <a:buClr>
                <a:srgbClr val="FFFFFF"/>
              </a:buClr>
              <a:buSzPct val="100000"/>
              <a:buNone/>
              <a:tabLst>
                <a:tab pos="11542713" algn="r"/>
              </a:tabLst>
            </a:pPr>
            <a:endParaRPr lang="en-US" sz="4400" dirty="0" smtClean="0">
              <a:solidFill>
                <a:schemeClr val="accent6">
                  <a:lumMod val="50000"/>
                </a:schemeClr>
              </a:solidFill>
            </a:endParaRPr>
          </a:p>
          <a:p>
            <a:pPr marL="0" lvl="0" indent="0" algn="ctr">
              <a:buClr>
                <a:srgbClr val="FFFFFF"/>
              </a:buClr>
              <a:buSzPct val="100000"/>
              <a:buNone/>
            </a:pPr>
            <a:r>
              <a:rPr lang="en-US" sz="4400" dirty="0" smtClean="0">
                <a:solidFill>
                  <a:schemeClr val="accent6">
                    <a:lumMod val="50000"/>
                  </a:schemeClr>
                </a:solidFill>
              </a:rPr>
              <a:t>It is possible to find verses that support each side. </a:t>
            </a:r>
          </a:p>
          <a:p>
            <a:pPr marL="0" lvl="0" indent="0" algn="ctr">
              <a:buClr>
                <a:srgbClr val="FFFFFF"/>
              </a:buClr>
              <a:buSzPct val="100000"/>
              <a:buNone/>
            </a:pPr>
            <a:r>
              <a:rPr lang="en-US" sz="4400" dirty="0" smtClean="0">
                <a:solidFill>
                  <a:schemeClr val="accent6">
                    <a:lumMod val="50000"/>
                  </a:schemeClr>
                </a:solidFill>
              </a:rPr>
              <a:t>Sometimes right together. </a:t>
            </a:r>
            <a:endParaRPr lang="en-US" sz="4400" dirty="0">
              <a:solidFill>
                <a:schemeClr val="accent6">
                  <a:lumMod val="50000"/>
                </a:schemeClr>
              </a:solidFill>
            </a:endParaRPr>
          </a:p>
        </p:txBody>
      </p:sp>
      <p:sp>
        <p:nvSpPr>
          <p:cNvPr id="4" name="Freeform 3"/>
          <p:cNvSpPr/>
          <p:nvPr/>
        </p:nvSpPr>
        <p:spPr>
          <a:xfrm>
            <a:off x="0" y="4703564"/>
            <a:ext cx="12192000" cy="21544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00">
              <a:alpha val="75000"/>
            </a:srgbClr>
          </a:solidFill>
          <a:ln>
            <a:noFill/>
            <a:prstDash val="solid"/>
          </a:ln>
          <a:effectLst>
            <a:outerShdw blurRad="50800" dist="38100" dir="2700000" algn="tl" rotWithShape="0">
              <a:prstClr val="black">
                <a:alpha val="40000"/>
              </a:prstClr>
            </a:outerShdw>
          </a:effectLst>
        </p:spPr>
        <p:txBody>
          <a:bodyPr vert="horz" wrap="square" lIns="182880" tIns="91440" rIns="182880" bIns="91440" anchor="t" anchorCtr="0" compatLnSpc="1">
            <a:spAutoFit/>
          </a:bodyPr>
          <a:lstStyle/>
          <a:p>
            <a:pPr>
              <a:spcBef>
                <a:spcPts val="1247"/>
              </a:spcBef>
              <a:tabLst>
                <a:tab pos="0" algn="l"/>
                <a:tab pos="11950700" algn="r"/>
              </a:tabLst>
            </a:pPr>
            <a:r>
              <a:rPr lang="en-US" sz="3200" i="1" dirty="0" smtClean="0">
                <a:solidFill>
                  <a:srgbClr val="FFFFFF"/>
                </a:solidFill>
                <a:latin typeface="Arial" pitchFamily="18"/>
                <a:ea typeface="DejaVu Sans" pitchFamily="2"/>
                <a:cs typeface="DejaVu Sans" pitchFamily="2"/>
              </a:rPr>
              <a:t>(12) But </a:t>
            </a:r>
            <a:r>
              <a:rPr lang="en-US" sz="3200" i="1" dirty="0">
                <a:solidFill>
                  <a:srgbClr val="FFFFFF"/>
                </a:solidFill>
                <a:latin typeface="Arial" pitchFamily="18"/>
                <a:ea typeface="DejaVu Sans" pitchFamily="2"/>
                <a:cs typeface="DejaVu Sans" pitchFamily="2"/>
              </a:rPr>
              <a:t>as many as received Him, to them He gave the right to become children of God, even to those who believe in His name, </a:t>
            </a:r>
            <a:r>
              <a:rPr lang="en-US" sz="3200" i="1" dirty="0" smtClean="0">
                <a:solidFill>
                  <a:srgbClr val="FFFFFF"/>
                </a:solidFill>
                <a:latin typeface="Arial" pitchFamily="18"/>
                <a:ea typeface="DejaVu Sans" pitchFamily="2"/>
                <a:cs typeface="DejaVu Sans" pitchFamily="2"/>
              </a:rPr>
              <a:t>(13) who </a:t>
            </a:r>
            <a:r>
              <a:rPr lang="en-US" sz="3200" i="1" dirty="0">
                <a:solidFill>
                  <a:srgbClr val="FFFFFF"/>
                </a:solidFill>
                <a:latin typeface="Arial" pitchFamily="18"/>
                <a:ea typeface="DejaVu Sans" pitchFamily="2"/>
                <a:cs typeface="DejaVu Sans" pitchFamily="2"/>
              </a:rPr>
              <a:t>were born, not of blood nor of the will of the flesh nor of the will of man, but of God. </a:t>
            </a:r>
            <a:r>
              <a:rPr lang="en-US" sz="3200" i="1" dirty="0" smtClean="0">
                <a:solidFill>
                  <a:srgbClr val="FFFFFF"/>
                </a:solidFill>
                <a:latin typeface="Arial" pitchFamily="18"/>
                <a:ea typeface="DejaVu Sans" pitchFamily="2"/>
                <a:cs typeface="DejaVu Sans" pitchFamily="2"/>
              </a:rPr>
              <a:t>	(</a:t>
            </a:r>
            <a:r>
              <a:rPr lang="en-US" sz="3200" i="1" dirty="0">
                <a:solidFill>
                  <a:srgbClr val="FFFFFF"/>
                </a:solidFill>
                <a:latin typeface="Arial" pitchFamily="18"/>
                <a:ea typeface="DejaVu Sans" pitchFamily="2"/>
                <a:cs typeface="DejaVu Sans" pitchFamily="2"/>
              </a:rPr>
              <a:t>John 1:12-13)</a:t>
            </a:r>
          </a:p>
        </p:txBody>
      </p:sp>
      <p:grpSp>
        <p:nvGrpSpPr>
          <p:cNvPr id="5" name="Group 4"/>
          <p:cNvGrpSpPr/>
          <p:nvPr/>
        </p:nvGrpSpPr>
        <p:grpSpPr>
          <a:xfrm>
            <a:off x="0" y="21951"/>
            <a:ext cx="12191999" cy="717859"/>
            <a:chOff x="0" y="126409"/>
            <a:chExt cx="12191999" cy="717859"/>
          </a:xfrm>
        </p:grpSpPr>
        <p:cxnSp>
          <p:nvCxnSpPr>
            <p:cNvPr id="6" name="Straight Arrow Connector 5"/>
            <p:cNvCxnSpPr/>
            <p:nvPr/>
          </p:nvCxnSpPr>
          <p:spPr>
            <a:xfrm flipV="1">
              <a:off x="0" y="126409"/>
              <a:ext cx="12191999" cy="6380"/>
            </a:xfrm>
            <a:prstGeom prst="straightConnector1">
              <a:avLst/>
            </a:prstGeom>
            <a:ln w="698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77903" y="165691"/>
              <a:ext cx="0" cy="253409"/>
            </a:xfrm>
            <a:prstGeom prst="line">
              <a:avLst/>
            </a:prstGeom>
            <a:ln w="635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619003" y="132789"/>
              <a:ext cx="0" cy="253409"/>
            </a:xfrm>
            <a:prstGeom prst="line">
              <a:avLst/>
            </a:prstGeom>
            <a:ln w="635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32603" y="151809"/>
              <a:ext cx="0" cy="253409"/>
            </a:xfrm>
            <a:prstGeom prst="line">
              <a:avLst/>
            </a:prstGeom>
            <a:ln w="635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15"/>
            <p:cNvSpPr txBox="1"/>
            <p:nvPr/>
          </p:nvSpPr>
          <p:spPr>
            <a:xfrm>
              <a:off x="0" y="259493"/>
              <a:ext cx="10033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latin typeface="Arial Narrow" panose="020B0606020202030204" pitchFamily="34" charset="0"/>
                </a:rPr>
                <a:t>1 AD</a:t>
              </a:r>
              <a:endParaRPr lang="en-US" sz="3200" dirty="0">
                <a:latin typeface="Arial Narrow" panose="020B0606020202030204" pitchFamily="34" charset="0"/>
              </a:endParaRPr>
            </a:p>
          </p:txBody>
        </p:sp>
        <p:sp>
          <p:nvSpPr>
            <p:cNvPr id="11" name="TextBox 16"/>
            <p:cNvSpPr txBox="1"/>
            <p:nvPr/>
          </p:nvSpPr>
          <p:spPr>
            <a:xfrm>
              <a:off x="5675403" y="259493"/>
              <a:ext cx="10033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latin typeface="Arial Narrow" panose="020B0606020202030204" pitchFamily="34" charset="0"/>
                </a:rPr>
                <a:t>1000</a:t>
              </a:r>
              <a:endParaRPr lang="en-US" sz="3200" dirty="0">
                <a:latin typeface="Arial Narrow" panose="020B0606020202030204" pitchFamily="34" charset="0"/>
              </a:endParaRPr>
            </a:p>
          </p:txBody>
        </p:sp>
        <p:sp>
          <p:nvSpPr>
            <p:cNvPr id="12" name="TextBox 17"/>
            <p:cNvSpPr txBox="1"/>
            <p:nvPr/>
          </p:nvSpPr>
          <p:spPr>
            <a:xfrm>
              <a:off x="11136403" y="259493"/>
              <a:ext cx="10033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latin typeface="Arial Narrow" panose="020B0606020202030204" pitchFamily="34" charset="0"/>
                </a:rPr>
                <a:t>2000</a:t>
              </a:r>
              <a:endParaRPr lang="en-US" sz="3200" dirty="0">
                <a:latin typeface="Arial Narrow" panose="020B0606020202030204" pitchFamily="34" charset="0"/>
              </a:endParaRPr>
            </a:p>
          </p:txBody>
        </p:sp>
      </p:grpSp>
    </p:spTree>
    <p:extLst>
      <p:ext uri="{BB962C8B-B14F-4D97-AF65-F5344CB8AC3E}">
        <p14:creationId xmlns:p14="http://schemas.microsoft.com/office/powerpoint/2010/main" val="324847395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itle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1744</TotalTime>
  <Words>1995</Words>
  <Application>Microsoft Office PowerPoint</Application>
  <PresentationFormat>Widescreen</PresentationFormat>
  <Paragraphs>600</Paragraphs>
  <Slides>41</Slides>
  <Notes>39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41</vt:i4>
      </vt:variant>
    </vt:vector>
  </HeadingPairs>
  <TitlesOfParts>
    <vt:vector size="48" baseType="lpstr">
      <vt:lpstr>Arial</vt:lpstr>
      <vt:lpstr>Arial Narrow</vt:lpstr>
      <vt:lpstr>Calibri</vt:lpstr>
      <vt:lpstr>Calibri Light</vt:lpstr>
      <vt:lpstr>DejaVu Sans</vt:lpstr>
      <vt:lpstr>Title1</vt:lpstr>
      <vt:lpstr>Default</vt:lpstr>
      <vt:lpstr>PowerPoint Presentation</vt:lpstr>
      <vt:lpstr>What Saves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Saves?</vt:lpstr>
      <vt:lpstr>What Saves?</vt:lpstr>
      <vt:lpstr>What Saves?</vt:lpstr>
      <vt:lpstr>What Saves?</vt:lpstr>
      <vt:lpstr>What Saves?</vt:lpstr>
      <vt:lpstr>What Saves?</vt:lpstr>
      <vt:lpstr>What Saves?</vt:lpstr>
      <vt:lpstr>What Saves?</vt:lpstr>
      <vt:lpstr>What Saves?</vt:lpstr>
      <vt:lpstr>What Saves?</vt:lpstr>
      <vt:lpstr>What Saves?</vt:lpstr>
      <vt:lpstr>What Saves?</vt:lpstr>
      <vt:lpstr>What Saves?</vt:lpstr>
      <vt:lpstr>What Saves?</vt:lpstr>
      <vt:lpstr>What Saves?</vt:lpstr>
      <vt:lpstr>What Saves?</vt:lpstr>
      <vt:lpstr>What Saves?</vt:lpstr>
      <vt:lpstr>What Saves?</vt:lpstr>
      <vt:lpstr>What Saves?</vt:lpstr>
      <vt:lpstr>What Saves?</vt:lpstr>
      <vt:lpstr>PowerPoint Presentation</vt:lpstr>
      <vt:lpstr>PowerPoint Presentation</vt:lpstr>
      <vt:lpstr>What Saves?</vt:lpstr>
      <vt:lpstr>What Saves?</vt:lpstr>
      <vt:lpstr>What Saves?</vt:lpstr>
      <vt:lpstr>What Saves?</vt:lpstr>
      <vt:lpstr>What Saves?</vt:lpstr>
      <vt:lpstr>What Saves?</vt:lpstr>
      <vt:lpstr>What Saves?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Saves?</dc:title>
  <dc:creator>Jeff</dc:creator>
  <cp:lastModifiedBy>Jeff Smith</cp:lastModifiedBy>
  <cp:revision>69</cp:revision>
  <dcterms:created xsi:type="dcterms:W3CDTF">2004-04-24T21:30:26Z</dcterms:created>
  <dcterms:modified xsi:type="dcterms:W3CDTF">2015-04-10T19:56:13Z</dcterms:modified>
</cp:coreProperties>
</file>