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5"/>
  </p:notesMasterIdLst>
  <p:handoutMasterIdLst>
    <p:handoutMasterId r:id="rId66"/>
  </p:handoutMasterIdLst>
  <p:sldIdLst>
    <p:sldId id="308" r:id="rId2"/>
    <p:sldId id="318" r:id="rId3"/>
    <p:sldId id="309" r:id="rId4"/>
    <p:sldId id="310" r:id="rId5"/>
    <p:sldId id="313" r:id="rId6"/>
    <p:sldId id="314" r:id="rId7"/>
    <p:sldId id="256" r:id="rId8"/>
    <p:sldId id="257" r:id="rId9"/>
    <p:sldId id="316"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315" r:id="rId31"/>
    <p:sldId id="278" r:id="rId32"/>
    <p:sldId id="279" r:id="rId33"/>
    <p:sldId id="280" r:id="rId34"/>
    <p:sldId id="281" r:id="rId35"/>
    <p:sldId id="282" r:id="rId36"/>
    <p:sldId id="283" r:id="rId37"/>
    <p:sldId id="284" r:id="rId38"/>
    <p:sldId id="306" r:id="rId39"/>
    <p:sldId id="285" r:id="rId40"/>
    <p:sldId id="286" r:id="rId41"/>
    <p:sldId id="287" r:id="rId42"/>
    <p:sldId id="288" r:id="rId43"/>
    <p:sldId id="307" r:id="rId44"/>
    <p:sldId id="289" r:id="rId45"/>
    <p:sldId id="290" r:id="rId46"/>
    <p:sldId id="311" r:id="rId47"/>
    <p:sldId id="291" r:id="rId48"/>
    <p:sldId id="292" r:id="rId49"/>
    <p:sldId id="293" r:id="rId50"/>
    <p:sldId id="294" r:id="rId51"/>
    <p:sldId id="312" r:id="rId52"/>
    <p:sldId id="295" r:id="rId53"/>
    <p:sldId id="296" r:id="rId54"/>
    <p:sldId id="297" r:id="rId55"/>
    <p:sldId id="298" r:id="rId56"/>
    <p:sldId id="299" r:id="rId57"/>
    <p:sldId id="300" r:id="rId58"/>
    <p:sldId id="301" r:id="rId59"/>
    <p:sldId id="302" r:id="rId60"/>
    <p:sldId id="303" r:id="rId61"/>
    <p:sldId id="304" r:id="rId62"/>
    <p:sldId id="305" r:id="rId63"/>
    <p:sldId id="317" r:id="rId64"/>
  </p:sldIdLst>
  <p:sldSz cx="9144000" cy="6858000" type="screen4x3"/>
  <p:notesSz cx="6858000" cy="9144000"/>
  <p:embeddedFontLst>
    <p:embeddedFont>
      <p:font typeface="Calibri" panose="020F0502020204030204" pitchFamily="34" charset="0"/>
      <p:regular r:id="rId67"/>
      <p:bold r:id="rId68"/>
      <p:italic r:id="rId69"/>
      <p:boldItalic r:id="rId70"/>
    </p:embeddedFont>
    <p:embeddedFont>
      <p:font typeface="Arial Narrow" panose="020B0606020202030204" pitchFamily="34" charset="0"/>
      <p:regular r:id="rId71"/>
      <p:bold r:id="rId72"/>
      <p:italic r:id="rId73"/>
      <p:boldItalic r:id="rId74"/>
    </p:embeddedFont>
    <p:embeddedFont>
      <p:font typeface="Arial Black" panose="020B0A04020102020204" pitchFamily="34" charset="0"/>
      <p:bold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573" autoAdjust="0"/>
  </p:normalViewPr>
  <p:slideViewPr>
    <p:cSldViewPr>
      <p:cViewPr varScale="1">
        <p:scale>
          <a:sx n="60" d="100"/>
          <a:sy n="60" d="100"/>
        </p:scale>
        <p:origin x="1412"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74" Type="http://schemas.openxmlformats.org/officeDocument/2006/relationships/font" Target="fonts/font8.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60" cy="456839"/>
          </a:xfrm>
          <a:prstGeom prst="rect">
            <a:avLst/>
          </a:prstGeom>
          <a:noFill/>
          <a:ln>
            <a:noFill/>
          </a:ln>
        </p:spPr>
        <p:txBody>
          <a:bodyPr vert="horz" lIns="90000" tIns="45000" rIns="90000" bIns="4500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Times New Roman" pitchFamily="18"/>
              <a:ea typeface="DejaVu Sans" pitchFamily="2"/>
              <a:cs typeface="DejaVu Sans" pitchFamily="2"/>
            </a:endParaRPr>
          </a:p>
        </p:txBody>
      </p:sp>
      <p:sp>
        <p:nvSpPr>
          <p:cNvPr id="3" name="Date Placeholder 2"/>
          <p:cNvSpPr txBox="1">
            <a:spLocks noGrp="1"/>
          </p:cNvSpPr>
          <p:nvPr>
            <p:ph type="dt" sz="quarter" idx="1"/>
          </p:nvPr>
        </p:nvSpPr>
        <p:spPr>
          <a:xfrm>
            <a:off x="3881880" y="0"/>
            <a:ext cx="2975760" cy="456839"/>
          </a:xfrm>
          <a:prstGeom prst="rect">
            <a:avLst/>
          </a:prstGeom>
          <a:noFill/>
          <a:ln>
            <a:noFill/>
          </a:ln>
        </p:spPr>
        <p:txBody>
          <a:bodyPr vert="horz" lIns="90000" tIns="45000" rIns="90000" bIns="45000" compatLnSpc="1"/>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Times New Roman" pitchFamily="18"/>
              <a:ea typeface="DejaVu Sans" pitchFamily="2"/>
              <a:cs typeface="DejaVu Sans" pitchFamily="2"/>
            </a:endParaRPr>
          </a:p>
        </p:txBody>
      </p:sp>
      <p:sp>
        <p:nvSpPr>
          <p:cNvPr id="4" name="Footer Placeholder 3"/>
          <p:cNvSpPr txBox="1">
            <a:spLocks noGrp="1"/>
          </p:cNvSpPr>
          <p:nvPr>
            <p:ph type="ftr" sz="quarter" idx="2"/>
          </p:nvPr>
        </p:nvSpPr>
        <p:spPr>
          <a:xfrm>
            <a:off x="0" y="8686800"/>
            <a:ext cx="2975760" cy="456839"/>
          </a:xfrm>
          <a:prstGeom prst="rect">
            <a:avLst/>
          </a:prstGeom>
          <a:noFill/>
          <a:ln>
            <a:noFill/>
          </a:ln>
        </p:spPr>
        <p:txBody>
          <a:bodyPr vert="horz" lIns="90000" tIns="45000" rIns="90000" bIns="45000" anchor="b"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en-US" sz="1400" b="0" i="0" u="none" strike="noStrike" baseline="0">
              <a:ln>
                <a:noFill/>
              </a:ln>
              <a:solidFill>
                <a:srgbClr val="000000"/>
              </a:solidFill>
              <a:latin typeface="Times New Roman" pitchFamily="18"/>
              <a:ea typeface="DejaVu Sans" pitchFamily="2"/>
              <a:cs typeface="DejaVu Sans" pitchFamily="2"/>
            </a:endParaRPr>
          </a:p>
        </p:txBody>
      </p:sp>
      <p:sp>
        <p:nvSpPr>
          <p:cNvPr id="5" name="Slide Number Placeholder 4"/>
          <p:cNvSpPr txBox="1">
            <a:spLocks noGrp="1"/>
          </p:cNvSpPr>
          <p:nvPr>
            <p:ph type="sldNum" sz="quarter" idx="3"/>
          </p:nvPr>
        </p:nvSpPr>
        <p:spPr>
          <a:xfrm>
            <a:off x="3881880" y="8686800"/>
            <a:ext cx="2975760" cy="456839"/>
          </a:xfrm>
          <a:prstGeom prst="rect">
            <a:avLst/>
          </a:prstGeom>
          <a:noFill/>
          <a:ln>
            <a:noFill/>
          </a:ln>
        </p:spPr>
        <p:txBody>
          <a:bodyPr vert="horz" lIns="90000" tIns="45000" rIns="90000" bIns="45000" anchor="b" compatLnSpc="1"/>
          <a:lstStyle/>
          <a:p>
            <a: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1391C475-A69E-4DC3-A877-53591B101637}" type="slidenum">
              <a:t>‹#›</a:t>
            </a:fld>
            <a:endParaRPr lang="en-US" sz="1400" b="0" i="0" u="none" strike="noStrike" baseline="0">
              <a:ln>
                <a:noFill/>
              </a:ln>
              <a:solidFill>
                <a:srgbClr val="000000"/>
              </a:solidFill>
              <a:latin typeface="Times New Roman" pitchFamily="18"/>
              <a:ea typeface="DejaVu Sans" pitchFamily="2"/>
              <a:cs typeface="DejaVu Sans" pitchFamily="2"/>
            </a:endParaRPr>
          </a:p>
        </p:txBody>
      </p:sp>
    </p:spTree>
    <p:extLst>
      <p:ext uri="{BB962C8B-B14F-4D97-AF65-F5344CB8AC3E}">
        <p14:creationId xmlns:p14="http://schemas.microsoft.com/office/powerpoint/2010/main" val="2521061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a:noFill/>
            <a:prstDash val="solid"/>
          </a:ln>
        </p:spPr>
        <p:txBody>
          <a:bodyPr vert="horz" lIns="0" tIns="0" rIns="0" bIns="0" anchor="ctr" anchorCtr="1" compatLnSpc="0"/>
          <a:lstStyle/>
          <a:p>
            <a:pPr lvl="0" rtl="0" hangingPunct="0">
              <a:buNone/>
              <a:tabLst/>
            </a:pPr>
            <a:endParaRPr lang="en-US" sz="2400">
              <a:latin typeface="Times New Roman" pitchFamily="18"/>
              <a:ea typeface="DejaVu Sans" pitchFamily="2"/>
              <a:cs typeface="DejaVu Sans" pitchFamily="2"/>
            </a:endParaRPr>
          </a:p>
        </p:txBody>
      </p:sp>
      <p:sp>
        <p:nvSpPr>
          <p:cNvPr id="3" name="Header Placeholder 2"/>
          <p:cNvSpPr txBox="1">
            <a:spLocks noGrp="1"/>
          </p:cNvSpPr>
          <p:nvPr>
            <p:ph type="hdr" sz="quarter"/>
          </p:nvPr>
        </p:nvSpPr>
        <p:spPr>
          <a:xfrm>
            <a:off x="-360" y="0"/>
            <a:ext cx="2971800" cy="457559"/>
          </a:xfrm>
          <a:prstGeom prst="rect">
            <a:avLst/>
          </a:prstGeom>
          <a:noFill/>
          <a:ln>
            <a:noFill/>
          </a:ln>
        </p:spPr>
        <p:txBody>
          <a:bodyPr wrap="square" lIns="90000" tIns="46800" rIns="90000" bIns="46800" anchor="t" anchorCtr="0"/>
          <a:lstStyle>
            <a:lvl1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solidFill>
                  <a:srgbClr val="000000"/>
                </a:solidFill>
                <a:latin typeface="Times New Roman" pitchFamily="18"/>
                <a:ea typeface="DejaVu Sans" pitchFamily="2"/>
                <a:cs typeface="DejaVu Sans" pitchFamily="2"/>
              </a:defRPr>
            </a:lvl1pPr>
          </a:lstStyle>
          <a:p>
            <a:pPr lvl="0"/>
            <a:endParaRPr lang="en-US"/>
          </a:p>
        </p:txBody>
      </p:sp>
      <p:sp>
        <p:nvSpPr>
          <p:cNvPr id="4" name="Date Placeholder 3"/>
          <p:cNvSpPr txBox="1">
            <a:spLocks noGrp="1"/>
          </p:cNvSpPr>
          <p:nvPr>
            <p:ph type="dt" idx="1"/>
          </p:nvPr>
        </p:nvSpPr>
        <p:spPr>
          <a:xfrm>
            <a:off x="3885839" y="0"/>
            <a:ext cx="2971800" cy="457559"/>
          </a:xfrm>
          <a:prstGeom prst="rect">
            <a:avLst/>
          </a:prstGeom>
          <a:noFill/>
          <a:ln>
            <a:noFill/>
          </a:ln>
        </p:spPr>
        <p:txBody>
          <a:bodyPr wrap="square" lIns="90000" tIns="46800" rIns="90000" bIns="46800" anchor="t" anchorCtr="0"/>
          <a:lstStyle>
            <a:lvl1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solidFill>
                  <a:srgbClr val="000000"/>
                </a:solidFill>
                <a:latin typeface="Times New Roman" pitchFamily="18"/>
                <a:ea typeface="DejaVu Sans" pitchFamily="2"/>
                <a:cs typeface="DejaVu Sans" pitchFamily="2"/>
              </a:defRPr>
            </a:lvl1pPr>
          </a:lstStyle>
          <a:p>
            <a:pPr lvl="0"/>
            <a:endParaRPr lang="en-US"/>
          </a:p>
        </p:txBody>
      </p:sp>
      <p:sp>
        <p:nvSpPr>
          <p:cNvPr id="5" name="Slide Image Placeholder 4"/>
          <p:cNvSpPr>
            <a:spLocks noGrp="1" noRot="1" noChangeAspect="1"/>
          </p:cNvSpPr>
          <p:nvPr>
            <p:ph type="sldImg" idx="2"/>
          </p:nvPr>
        </p:nvSpPr>
        <p:spPr>
          <a:xfrm>
            <a:off x="1143000" y="685440"/>
            <a:ext cx="4572000" cy="3429360"/>
          </a:xfrm>
          <a:prstGeom prst="rect">
            <a:avLst/>
          </a:prstGeom>
          <a:noFill/>
          <a:ln>
            <a:noFill/>
            <a:prstDash val="solid"/>
          </a:ln>
        </p:spPr>
      </p:sp>
      <p:sp>
        <p:nvSpPr>
          <p:cNvPr id="6" name="Notes Placeholder 5"/>
          <p:cNvSpPr txBox="1">
            <a:spLocks noGrp="1"/>
          </p:cNvSpPr>
          <p:nvPr>
            <p:ph type="body" sz="quarter" idx="3"/>
          </p:nvPr>
        </p:nvSpPr>
        <p:spPr>
          <a:xfrm>
            <a:off x="914400" y="4343400"/>
            <a:ext cx="5029200" cy="4115159"/>
          </a:xfrm>
          <a:prstGeom prst="rect">
            <a:avLst/>
          </a:prstGeom>
          <a:noFill/>
          <a:ln>
            <a:noFill/>
          </a:ln>
        </p:spPr>
        <p:txBody>
          <a:bodyPr lIns="90000" tIns="46800" rIns="90000" bIns="4680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
        <p:nvSpPr>
          <p:cNvPr id="7" name="Footer Placeholder 6"/>
          <p:cNvSpPr txBox="1">
            <a:spLocks noGrp="1"/>
          </p:cNvSpPr>
          <p:nvPr>
            <p:ph type="ftr" sz="quarter" idx="4"/>
          </p:nvPr>
        </p:nvSpPr>
        <p:spPr>
          <a:xfrm>
            <a:off x="-360" y="8686440"/>
            <a:ext cx="2971800" cy="457559"/>
          </a:xfrm>
          <a:prstGeom prst="rect">
            <a:avLst/>
          </a:prstGeom>
          <a:noFill/>
          <a:ln>
            <a:noFill/>
          </a:ln>
        </p:spPr>
        <p:txBody>
          <a:bodyPr wrap="square" lIns="90000" tIns="46800" rIns="90000" bIns="46800" anchor="b" anchorCtr="0"/>
          <a:lstStyle>
            <a:lvl1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solidFill>
                  <a:srgbClr val="000000"/>
                </a:solidFill>
                <a:latin typeface="Times New Roman" pitchFamily="18"/>
                <a:ea typeface="DejaVu Sans" pitchFamily="2"/>
                <a:cs typeface="DejaVu Sans" pitchFamily="2"/>
              </a:defRPr>
            </a:lvl1pPr>
          </a:lstStyle>
          <a:p>
            <a:pPr lvl="0"/>
            <a:endParaRPr lang="en-US"/>
          </a:p>
        </p:txBody>
      </p:sp>
      <p:sp>
        <p:nvSpPr>
          <p:cNvPr id="8" name="Slide Number Placeholder 7"/>
          <p:cNvSpPr txBox="1">
            <a:spLocks noGrp="1"/>
          </p:cNvSpPr>
          <p:nvPr>
            <p:ph type="sldNum" sz="quarter" idx="5"/>
          </p:nvPr>
        </p:nvSpPr>
        <p:spPr>
          <a:xfrm>
            <a:off x="3885839" y="8686440"/>
            <a:ext cx="2971800" cy="457559"/>
          </a:xfrm>
          <a:prstGeom prst="rect">
            <a:avLst/>
          </a:prstGeom>
          <a:noFill/>
          <a:ln>
            <a:noFill/>
          </a:ln>
        </p:spPr>
        <p:txBody>
          <a:bodyPr wrap="square" lIns="90000" tIns="46800" rIns="90000" bIns="46800" anchor="b" anchorCtr="0"/>
          <a:lstStyle>
            <a:lvl1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solidFill>
                  <a:srgbClr val="000000"/>
                </a:solidFill>
                <a:latin typeface="Times New Roman" pitchFamily="18"/>
                <a:ea typeface="DejaVu Sans" pitchFamily="2"/>
                <a:cs typeface="DejaVu Sans" pitchFamily="2"/>
              </a:defRPr>
            </a:lvl1pPr>
          </a:lstStyle>
          <a:p>
            <a:pPr lvl="0"/>
            <a:fld id="{77DABE12-5443-4D69-88E9-4737EFE1A738}" type="slidenum">
              <a:t>‹#›</a:t>
            </a:fld>
            <a:endParaRPr lang="en-US"/>
          </a:p>
        </p:txBody>
      </p:sp>
    </p:spTree>
    <p:extLst>
      <p:ext uri="{BB962C8B-B14F-4D97-AF65-F5344CB8AC3E}">
        <p14:creationId xmlns:p14="http://schemas.microsoft.com/office/powerpoint/2010/main" val="3356371232"/>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200" b="0" i="0" u="none" strike="noStrike" baseline="0">
        <a:ln>
          <a:noFill/>
        </a:ln>
        <a:solidFill>
          <a:srgbClr val="000000"/>
        </a:solidFill>
        <a:latin typeface="Times New Roman" pitchFamily="18"/>
        <a:ea typeface="DejaVu Sans" pitchFamily="2"/>
        <a:cs typeface="DejaVu San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43F49DC7-A162-4509-8222-AF370BE1E0AB}" type="slidenum">
              <a:t>2</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14400" y="4343400"/>
            <a:ext cx="5029200" cy="4118759"/>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extLst>
      <p:ext uri="{BB962C8B-B14F-4D97-AF65-F5344CB8AC3E}">
        <p14:creationId xmlns:p14="http://schemas.microsoft.com/office/powerpoint/2010/main" val="302481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8625C3A1-1981-4F18-A785-3064D3F382C6}" type="slidenum">
              <a:t>15</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 organization the New Testament church is also described in the scriptures.</a:t>
            </a:r>
          </a:p>
          <a:p>
            <a:pPr lvl="0">
              <a:buNone/>
            </a:pPr>
            <a:r>
              <a:rPr lang="en-US"/>
              <a:t>Philippians 1:1 shows Paul sorted the members into three categories: elders or bishops, deacons, and saints.</a:t>
            </a:r>
          </a:p>
        </p:txBody>
      </p:sp>
    </p:spTree>
    <p:extLst>
      <p:ext uri="{BB962C8B-B14F-4D97-AF65-F5344CB8AC3E}">
        <p14:creationId xmlns:p14="http://schemas.microsoft.com/office/powerpoint/2010/main" val="1660266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C030BE55-14FE-49AF-9EC0-E0671494073A}" type="slidenum">
              <a:t>16</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1 Peter 5:2-3 chows that the elders were to feed the flock, take oversight of the church in their area. We can also infer that elders served in groups of two or more. Their attitude was to lead willing followers, not to constrain  or Lord it over the flock.</a:t>
            </a:r>
          </a:p>
        </p:txBody>
      </p:sp>
    </p:spTree>
    <p:extLst>
      <p:ext uri="{BB962C8B-B14F-4D97-AF65-F5344CB8AC3E}">
        <p14:creationId xmlns:p14="http://schemas.microsoft.com/office/powerpoint/2010/main" val="360488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DFD196D7-91D2-4420-8332-6D12E633E471}" type="slidenum">
              <a:t>17</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Deacons are special servants of the church. 1 Timothy 3:13 refers to the office of deacon. They, like elders, had special duties.</a:t>
            </a:r>
          </a:p>
        </p:txBody>
      </p:sp>
    </p:spTree>
    <p:extLst>
      <p:ext uri="{BB962C8B-B14F-4D97-AF65-F5344CB8AC3E}">
        <p14:creationId xmlns:p14="http://schemas.microsoft.com/office/powerpoint/2010/main" val="340308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3699BAAB-2543-4A7D-B46E-27801E5AABAB}" type="slidenum">
              <a:t>18</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All the rest of the members were called saints. (Of course elders and deacons are saints, as well.) The term saint is now commonly associated with a very different idea than the scriptures reveal. In Bible times every member was called a saint.</a:t>
            </a:r>
          </a:p>
        </p:txBody>
      </p:sp>
    </p:spTree>
    <p:extLst>
      <p:ext uri="{BB962C8B-B14F-4D97-AF65-F5344CB8AC3E}">
        <p14:creationId xmlns:p14="http://schemas.microsoft.com/office/powerpoint/2010/main" val="118219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FAB541DC-3AF5-4E3F-B22D-F5546F0A8153}" type="slidenum">
              <a:t>19</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Apostasy mean to fall away. We can infer from Jude 3 that in his time the falling away had already begun. If not contending for the faith would not be necessary. Jude also tells us of the permanence of the faith. It was once (some versious add “for all”) delivered to the saints.</a:t>
            </a:r>
          </a:p>
        </p:txBody>
      </p:sp>
    </p:spTree>
    <p:extLst>
      <p:ext uri="{BB962C8B-B14F-4D97-AF65-F5344CB8AC3E}">
        <p14:creationId xmlns:p14="http://schemas.microsoft.com/office/powerpoint/2010/main" val="101536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1190832B-C081-4ED9-819F-FF6A9DE95804}" type="slidenum">
              <a:t>20</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Christ planned for His church to change in size, i.e. grow. No where does He indicate that its practices would evolve or mutate. However, as we trace history we see that man acted upon the church to cause it to mutate into something altogether different from Christ’s plan.</a:t>
            </a:r>
          </a:p>
          <a:p>
            <a:pPr lvl="0">
              <a:buNone/>
            </a:pPr>
            <a:r>
              <a:rPr lang="en-US"/>
              <a:t>These changes happened very gradually. Most people would hardly have noticed the changes as they were occurring.</a:t>
            </a:r>
          </a:p>
        </p:txBody>
      </p:sp>
    </p:spTree>
    <p:extLst>
      <p:ext uri="{BB962C8B-B14F-4D97-AF65-F5344CB8AC3E}">
        <p14:creationId xmlns:p14="http://schemas.microsoft.com/office/powerpoint/2010/main" val="141536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C4F64F70-AB0B-42CF-81C6-788197272889}" type="slidenum">
              <a:t>21</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One of the mutations involve church organization, specifically the eldership. As elders met they gradually adopted the practice of having one elder preside over the rest. Naturally this elder began to have more influence or power than the others.</a:t>
            </a:r>
          </a:p>
        </p:txBody>
      </p:sp>
    </p:spTree>
    <p:extLst>
      <p:ext uri="{BB962C8B-B14F-4D97-AF65-F5344CB8AC3E}">
        <p14:creationId xmlns:p14="http://schemas.microsoft.com/office/powerpoint/2010/main" val="102139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CB54F035-AF16-42ED-AD99-F421188E1E7C}" type="slidenum">
              <a:t>22</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 presiding elders then began meeting to discuss and decide religious issues. Presiding elders from larger congregations had more influence in these meetings. Individuals began to exert great influence over large regions, a great change from the Lord’s will as revealed in 1 Peter 5:2-3.</a:t>
            </a:r>
          </a:p>
          <a:p>
            <a:pPr lvl="0">
              <a:buNone/>
            </a:pPr>
            <a:r>
              <a:rPr lang="en-US"/>
              <a:t>These presiding elders were titled Papa, translated Pope.</a:t>
            </a:r>
          </a:p>
        </p:txBody>
      </p:sp>
    </p:spTree>
    <p:extLst>
      <p:ext uri="{BB962C8B-B14F-4D97-AF65-F5344CB8AC3E}">
        <p14:creationId xmlns:p14="http://schemas.microsoft.com/office/powerpoint/2010/main" val="2730001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549770E0-B743-40BB-83FE-8BF735F241A7}" type="slidenum">
              <a:t>23</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In the fifth and sixth centuries five presiding elders were prominent. These were in the cities listed above.</a:t>
            </a:r>
          </a:p>
        </p:txBody>
      </p:sp>
    </p:spTree>
    <p:extLst>
      <p:ext uri="{BB962C8B-B14F-4D97-AF65-F5344CB8AC3E}">
        <p14:creationId xmlns:p14="http://schemas.microsoft.com/office/powerpoint/2010/main" val="1134035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6A369658-9444-4056-9FAD-622B2E8C200D}" type="slidenum">
              <a:t>24</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Thereby Rome secured its place of religious supremacy. No pope from any other city  would effectively challenge Rome position for hundreds of years.</a:t>
            </a:r>
          </a:p>
        </p:txBody>
      </p:sp>
    </p:spTree>
    <p:extLst>
      <p:ext uri="{BB962C8B-B14F-4D97-AF65-F5344CB8AC3E}">
        <p14:creationId xmlns:p14="http://schemas.microsoft.com/office/powerpoint/2010/main" val="223824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CC96B76B-6F00-4EF0-997D-520F02CCDAAB}" type="slidenum">
              <a:t>7</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 goal of the presentation is to survey the development and apostasy of the church through the last two millennia.</a:t>
            </a:r>
          </a:p>
        </p:txBody>
      </p:sp>
    </p:spTree>
    <p:extLst>
      <p:ext uri="{BB962C8B-B14F-4D97-AF65-F5344CB8AC3E}">
        <p14:creationId xmlns:p14="http://schemas.microsoft.com/office/powerpoint/2010/main" val="388782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6ABD0D3B-16CC-4BF7-8912-292B9C014921}" type="slidenum">
              <a:t>25</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Eventually Pope Gregory the first presiding elder to have the title universal pope conferred upon him. Interestingly enough this pronouncement was made by a political entity (Phocas, Ruler of Constantinople), not a religious entity.</a:t>
            </a:r>
          </a:p>
        </p:txBody>
      </p:sp>
    </p:spTree>
    <p:extLst>
      <p:ext uri="{BB962C8B-B14F-4D97-AF65-F5344CB8AC3E}">
        <p14:creationId xmlns:p14="http://schemas.microsoft.com/office/powerpoint/2010/main" val="1441462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48D24C0B-29D8-43FD-AEC8-E7DB62E5A9C2}" type="slidenum">
              <a:t>26</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Although this group called themselves the Roman Catholic or Universal Church, this organization has little in common with the church of the Bible. God had authorized none of these changes.</a:t>
            </a:r>
          </a:p>
          <a:p>
            <a:pPr lvl="0">
              <a:buNone/>
            </a:pPr>
            <a:r>
              <a:rPr lang="en-US"/>
              <a:t>We use the term “church” accomodatively when referring to the various denominations.</a:t>
            </a:r>
          </a:p>
          <a:p>
            <a:pPr lvl="0">
              <a:buNone/>
            </a:pPr>
            <a:r>
              <a:rPr lang="en-US"/>
              <a:t>The Roman church assumed that it had authority to make further changes to the organization and practices of the church. As a result of this fallacy, they continued on a slippery slope further and further away from the Lord.</a:t>
            </a:r>
          </a:p>
        </p:txBody>
      </p:sp>
    </p:spTree>
    <p:extLst>
      <p:ext uri="{BB962C8B-B14F-4D97-AF65-F5344CB8AC3E}">
        <p14:creationId xmlns:p14="http://schemas.microsoft.com/office/powerpoint/2010/main" val="2650155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A82C8526-3C3D-4324-9CC7-9111EA040381}" type="slidenum">
              <a:t>27</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Through the years the Roman Catholic (RC) Church adopted many practices foreign to the scriptures.</a:t>
            </a:r>
          </a:p>
          <a:p>
            <a:pPr lvl="0">
              <a:buNone/>
            </a:pPr>
            <a:r>
              <a:rPr lang="en-US"/>
              <a:t>Holy water was water blessed by the priests.</a:t>
            </a:r>
          </a:p>
          <a:p>
            <a:pPr lvl="0">
              <a:buNone/>
            </a:pPr>
            <a:r>
              <a:rPr lang="en-US"/>
              <a:t>Penance is the practice of working out restitution for sin.</a:t>
            </a:r>
          </a:p>
          <a:p>
            <a:pPr lvl="0">
              <a:buNone/>
            </a:pPr>
            <a:r>
              <a:rPr lang="en-US"/>
              <a:t>The worship was called “mass” and was recited in Latin, not the language of the people.</a:t>
            </a:r>
          </a:p>
          <a:p>
            <a:pPr lvl="0">
              <a:buNone/>
            </a:pPr>
            <a:r>
              <a:rPr lang="en-US"/>
              <a:t>Images of saints were used.</a:t>
            </a:r>
          </a:p>
          <a:p>
            <a:pPr lvl="0">
              <a:buNone/>
            </a:pPr>
            <a:r>
              <a:rPr lang="en-US"/>
              <a:t>Extreme unction is often called the “last rites.” The idea is that if a dying person confessed to a priest the priest could forgive all the sins of their lifetime.</a:t>
            </a:r>
          </a:p>
          <a:p>
            <a:pPr lvl="0">
              <a:buNone/>
            </a:pPr>
            <a:r>
              <a:rPr lang="en-US"/>
              <a:t>Purgatory was thought to be a place where dying souls could spend some time suffering yet subsequently go on to paradise.</a:t>
            </a:r>
          </a:p>
        </p:txBody>
      </p:sp>
    </p:spTree>
    <p:extLst>
      <p:ext uri="{BB962C8B-B14F-4D97-AF65-F5344CB8AC3E}">
        <p14:creationId xmlns:p14="http://schemas.microsoft.com/office/powerpoint/2010/main" val="168661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18FC8B58-C3C3-4162-8858-DB175C2965CF}" type="slidenum">
              <a:t>28</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dirty="0"/>
              <a:t>They decided that their “priests” should not marry</a:t>
            </a:r>
            <a:r>
              <a:rPr lang="en-US" dirty="0" smtClean="0"/>
              <a:t>. Instrumental </a:t>
            </a:r>
            <a:r>
              <a:rPr lang="en-US" dirty="0"/>
              <a:t>music was introduced.</a:t>
            </a:r>
          </a:p>
          <a:p>
            <a:pPr lvl="0">
              <a:buNone/>
            </a:pPr>
            <a:r>
              <a:rPr lang="en-US" dirty="0"/>
              <a:t>Transubstantiation is the notion that somewhere in the mass the bread and wine actually become the body and blood of the Lord, even though they undergo no outward change.</a:t>
            </a:r>
          </a:p>
          <a:p>
            <a:pPr lvl="0">
              <a:buNone/>
            </a:pPr>
            <a:r>
              <a:rPr lang="en-US" dirty="0"/>
              <a:t>Priests began to hear particularly offensive confessions in private, and soon took all confessions in private.</a:t>
            </a:r>
          </a:p>
          <a:p>
            <a:pPr lvl="0">
              <a:buNone/>
            </a:pPr>
            <a:r>
              <a:rPr lang="en-US" dirty="0"/>
              <a:t>Sprinkling was initially used to baptize a very ill person who could not be immersed. Eventually it was accepted in any case.</a:t>
            </a:r>
          </a:p>
        </p:txBody>
      </p:sp>
    </p:spTree>
    <p:extLst>
      <p:ext uri="{BB962C8B-B14F-4D97-AF65-F5344CB8AC3E}">
        <p14:creationId xmlns:p14="http://schemas.microsoft.com/office/powerpoint/2010/main" val="2721737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FB26C6DE-962F-4E44-A113-4B7E49A17F0D}" type="slidenum">
              <a:t>29</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Through the 12th through the 15th centuries many small groups objected to the organization and practices of the RC church. These were quelled through reason, persecution, political pressure, and/or physical force. No one during these times was able to overcome the supremacy of the church.</a:t>
            </a:r>
          </a:p>
        </p:txBody>
      </p:sp>
    </p:spTree>
    <p:extLst>
      <p:ext uri="{BB962C8B-B14F-4D97-AF65-F5344CB8AC3E}">
        <p14:creationId xmlns:p14="http://schemas.microsoft.com/office/powerpoint/2010/main" val="3364030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FB26C6DE-962F-4E44-A113-4B7E49A17F0D}" type="slidenum">
              <a:t>30</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Through the 12th through the 15th centuries many small groups objected to the organization and practices of the RC church. These were quelled through reason, persecution, political pressure, and/or physical force. No one during these times was able to overcome the supremacy of the church.</a:t>
            </a:r>
          </a:p>
        </p:txBody>
      </p:sp>
    </p:spTree>
    <p:extLst>
      <p:ext uri="{BB962C8B-B14F-4D97-AF65-F5344CB8AC3E}">
        <p14:creationId xmlns:p14="http://schemas.microsoft.com/office/powerpoint/2010/main" val="2455016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0AE66D17-0731-40A4-B4A1-F1D5859B65AB}" type="slidenum">
              <a:t>31</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However, by the sixteenth century opposition had grown to where it no longer could be squelched.</a:t>
            </a:r>
          </a:p>
        </p:txBody>
      </p:sp>
    </p:spTree>
    <p:extLst>
      <p:ext uri="{BB962C8B-B14F-4D97-AF65-F5344CB8AC3E}">
        <p14:creationId xmlns:p14="http://schemas.microsoft.com/office/powerpoint/2010/main" val="2714662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3E43093C-5CD8-4587-9AD2-1E01AF79F204}" type="slidenum">
              <a:t>32</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Martin Luther of Germany is one of the most famous reformer of the RC church. Once a zealous monk, his scriptural objections to indulgences were posted on the door of the Wittenberg cathedral as debate proposals. They were dismissed as heresy and he was ultimately excommunicated from the RC church. His ideas were eventually adopted by the nobility, clergy, and citizens  of northern Germany. Eventually this group became known as Lutherans.</a:t>
            </a:r>
          </a:p>
        </p:txBody>
      </p:sp>
    </p:spTree>
    <p:extLst>
      <p:ext uri="{BB962C8B-B14F-4D97-AF65-F5344CB8AC3E}">
        <p14:creationId xmlns:p14="http://schemas.microsoft.com/office/powerpoint/2010/main" val="2325685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7828740D-C6C4-45A1-980F-F7A3A18E5A94}" type="slidenum">
              <a:t>33</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Through Luther’s efforts the church was brought closer to the Lord’s church. Yet Luther retained many of the RC errors.</a:t>
            </a:r>
          </a:p>
        </p:txBody>
      </p:sp>
    </p:spTree>
    <p:extLst>
      <p:ext uri="{BB962C8B-B14F-4D97-AF65-F5344CB8AC3E}">
        <p14:creationId xmlns:p14="http://schemas.microsoft.com/office/powerpoint/2010/main" val="247699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7CF80596-56AE-49EE-AB91-3B4F1E9C5366}" type="slidenum">
              <a:t>34</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John Calvin was another reformer. Originally from France he fled the country when attempts at reform were unsuccessful. He adopted Geneva, Switzerland, as his new home. Switzerland confederacy allowed each of its 13 cantons to decide their religion for themselves. Many adopted Calvin’s ideas. Thereby Presbyterianism became the second reform movement to be adopted by a nation.</a:t>
            </a:r>
          </a:p>
        </p:txBody>
      </p:sp>
    </p:spTree>
    <p:extLst>
      <p:ext uri="{BB962C8B-B14F-4D97-AF65-F5344CB8AC3E}">
        <p14:creationId xmlns:p14="http://schemas.microsoft.com/office/powerpoint/2010/main" val="94687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2A7B2229-24C0-42F2-BBAC-78FEE53F0CAE}" type="slidenum">
              <a:t>8</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dirty="0" smtClean="0"/>
              <a:t>Note the timeline across the top.</a:t>
            </a:r>
            <a:r>
              <a:rPr lang="en-US" baseline="0" dirty="0" smtClean="0"/>
              <a:t> Red bar indicates the region we are discussing.</a:t>
            </a:r>
            <a:endParaRPr lang="en-US" dirty="0"/>
          </a:p>
        </p:txBody>
      </p:sp>
    </p:spTree>
    <p:extLst>
      <p:ext uri="{BB962C8B-B14F-4D97-AF65-F5344CB8AC3E}">
        <p14:creationId xmlns:p14="http://schemas.microsoft.com/office/powerpoint/2010/main" val="73110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1639EA00-F9D7-4489-9DDC-4E6618865131}" type="slidenum">
              <a:t>35</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Henry VIII of England was a different kind of reformer. He ushered into England an entirely different kind of reform.</a:t>
            </a:r>
          </a:p>
          <a:p>
            <a:pPr lvl="0">
              <a:buNone/>
            </a:pPr>
            <a:r>
              <a:rPr lang="en-US"/>
              <a:t>Reform in Germany had started with clerics and proceeded outward and upward as individuals were swayed. As the English Monarch Henry’s reform began with him and was legislated upon the people. His group became know as the church of England. It closely resembled Roman Catholicism in practice. The main difference was that instead of the Pope being in charge the English Monarch was head of the Church of England.</a:t>
            </a:r>
          </a:p>
        </p:txBody>
      </p:sp>
    </p:spTree>
    <p:extLst>
      <p:ext uri="{BB962C8B-B14F-4D97-AF65-F5344CB8AC3E}">
        <p14:creationId xmlns:p14="http://schemas.microsoft.com/office/powerpoint/2010/main" val="2971390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ED79AF66-1EB3-4238-A27E-D77B98E4CCF5}" type="slidenum">
              <a:t>36</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 Anabaptists began in Switzerland. Among other reform ideas they encouraged converts to be immersed as adults to correct their sprinkling as babies. Unlike the Lutherans and Presbyterians no political powers adopted Anabaptism, and they became the outcasts of Europe. They also suffered from bizarre and incompetent leadership.</a:t>
            </a:r>
          </a:p>
          <a:p>
            <a:pPr lvl="0">
              <a:buNone/>
            </a:pPr>
            <a:r>
              <a:rPr lang="en-US"/>
              <a:t>They fled to the Netherlands and eventually prospered under the leadership of Menno Simons. Eventually this group became known as Mennonites.</a:t>
            </a:r>
          </a:p>
        </p:txBody>
      </p:sp>
    </p:spTree>
    <p:extLst>
      <p:ext uri="{BB962C8B-B14F-4D97-AF65-F5344CB8AC3E}">
        <p14:creationId xmlns:p14="http://schemas.microsoft.com/office/powerpoint/2010/main" val="2603773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2C91DB1B-8AEC-403A-9767-EAEED4EA29C2}" type="slidenum">
              <a:t>37</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In response to widespread loss of people, power, and influence, the RC church called the Council of Trent. This was a wonderful opportunity for them to right their various wrongs. Had they done so the mass exodus might have slowed.</a:t>
            </a:r>
          </a:p>
          <a:p>
            <a:pPr lvl="0">
              <a:buNone/>
            </a:pPr>
            <a:r>
              <a:rPr lang="en-US"/>
              <a:t>Instead they hardened their stance. Many traditional practices heretofore unwritten were clearly set forth as dogma or doctrine. This served to fuel the reforming fires.</a:t>
            </a:r>
          </a:p>
        </p:txBody>
      </p:sp>
    </p:spTree>
    <p:extLst>
      <p:ext uri="{BB962C8B-B14F-4D97-AF65-F5344CB8AC3E}">
        <p14:creationId xmlns:p14="http://schemas.microsoft.com/office/powerpoint/2010/main" val="3195975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FE88E370-B349-4611-BAF3-D47AA9BFFC11}" type="slidenum">
              <a:t>39</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As the RC church had become corrupt so the reformed churches fell back.</a:t>
            </a:r>
          </a:p>
        </p:txBody>
      </p:sp>
    </p:spTree>
    <p:extLst>
      <p:ext uri="{BB962C8B-B14F-4D97-AF65-F5344CB8AC3E}">
        <p14:creationId xmlns:p14="http://schemas.microsoft.com/office/powerpoint/2010/main" val="995803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546EB785-2575-4E3D-B1C3-B8C7070E33BB}" type="slidenum">
              <a:t>40</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Through the 17th, 18th, and 19th centuries reformed churches were reformed.</a:t>
            </a:r>
          </a:p>
          <a:p>
            <a:pPr lvl="0">
              <a:buNone/>
            </a:pPr>
            <a:r>
              <a:rPr lang="en-US"/>
              <a:t>Through these successive reformations denominations were brought closer to the organization and practice of the New Testament church. However the pure New Testament pattern still eluded “Christianity.”</a:t>
            </a:r>
          </a:p>
        </p:txBody>
      </p:sp>
    </p:spTree>
    <p:extLst>
      <p:ext uri="{BB962C8B-B14F-4D97-AF65-F5344CB8AC3E}">
        <p14:creationId xmlns:p14="http://schemas.microsoft.com/office/powerpoint/2010/main" val="3134702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160F9414-BC30-44FA-B8B5-5569547B424E}" type="slidenum">
              <a:t>41</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In England John Wesley professed personal holiness to fight ignorance and apathy among the members and clergy of the Church of England. His group began within the church of England but eventually broke away completely. They were named for the methods they professed. Methodists were further subdivided into other denominations.</a:t>
            </a:r>
          </a:p>
        </p:txBody>
      </p:sp>
    </p:spTree>
    <p:extLst>
      <p:ext uri="{BB962C8B-B14F-4D97-AF65-F5344CB8AC3E}">
        <p14:creationId xmlns:p14="http://schemas.microsoft.com/office/powerpoint/2010/main" val="1624845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2DCEB9C4-63D5-442E-B99F-2AF280C96421}" type="slidenum">
              <a:t>42</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Similar reforms groups broke away from the Lutherans and Mennonites.</a:t>
            </a:r>
          </a:p>
          <a:p>
            <a:pPr lvl="0">
              <a:buNone/>
            </a:pPr>
            <a:r>
              <a:rPr lang="en-US"/>
              <a:t>Count Zinzendorf encouraged Lutheran to be devoted to the Christ. His followers drew out of the Lutheran church. In 1742 the Moravian church was recognized as separate from Lutherans.</a:t>
            </a:r>
          </a:p>
          <a:p>
            <a:pPr lvl="0">
              <a:buNone/>
            </a:pPr>
            <a:endParaRPr lang="en-US"/>
          </a:p>
        </p:txBody>
      </p:sp>
    </p:spTree>
    <p:extLst>
      <p:ext uri="{BB962C8B-B14F-4D97-AF65-F5344CB8AC3E}">
        <p14:creationId xmlns:p14="http://schemas.microsoft.com/office/powerpoint/2010/main" val="720463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77DABE12-5443-4D69-88E9-4737EFE1A738}" type="slidenum">
              <a:rPr lang="en-US" smtClean="0"/>
              <a:t>43</a:t>
            </a:fld>
            <a:endParaRPr lang="en-US"/>
          </a:p>
        </p:txBody>
      </p:sp>
    </p:spTree>
    <p:extLst>
      <p:ext uri="{BB962C8B-B14F-4D97-AF65-F5344CB8AC3E}">
        <p14:creationId xmlns:p14="http://schemas.microsoft.com/office/powerpoint/2010/main" val="1873309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7FB3A076-C7EC-4C76-B876-FAD77C4445D0}" type="slidenum">
              <a:t>44</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 Anabaptists still had no safe haven in Europe. Due to persecution they fled to America and established colonies there.</a:t>
            </a:r>
          </a:p>
        </p:txBody>
      </p:sp>
    </p:spTree>
    <p:extLst>
      <p:ext uri="{BB962C8B-B14F-4D97-AF65-F5344CB8AC3E}">
        <p14:creationId xmlns:p14="http://schemas.microsoft.com/office/powerpoint/2010/main" val="3518433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B645AB1F-0CAD-43C2-930B-0516B20E0A41}" type="slidenum">
              <a:t>45</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As nations sent emissaries to America so their formal religions were ushered into the colonies.</a:t>
            </a:r>
          </a:p>
        </p:txBody>
      </p:sp>
    </p:spTree>
    <p:extLst>
      <p:ext uri="{BB962C8B-B14F-4D97-AF65-F5344CB8AC3E}">
        <p14:creationId xmlns:p14="http://schemas.microsoft.com/office/powerpoint/2010/main" val="26929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2A7B2229-24C0-42F2-BBAC-78FEE53F0CAE}" type="slidenum">
              <a:t>9</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In Biblical chronology the church is a relatively new entity. Christ preached of its conception (Matthew 16:18). Its birth is recorded in Acts 2, where Peter preached the first complete gospel sermon.</a:t>
            </a:r>
          </a:p>
        </p:txBody>
      </p:sp>
    </p:spTree>
    <p:extLst>
      <p:ext uri="{BB962C8B-B14F-4D97-AF65-F5344CB8AC3E}">
        <p14:creationId xmlns:p14="http://schemas.microsoft.com/office/powerpoint/2010/main" val="267159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849CBCE2-B51B-4C00-AC32-8A90E750CC2E}" type="slidenum">
              <a:t>47</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Eventually every flavor of Christianity in Europe found its way to America to some degree.</a:t>
            </a:r>
          </a:p>
          <a:p>
            <a:pPr lvl="0">
              <a:buNone/>
            </a:pPr>
            <a:r>
              <a:rPr lang="en-US"/>
              <a:t>Re-reformed groups were reformed in America. Check any phone book to see the many various forms of Christianity extant in America today.</a:t>
            </a:r>
          </a:p>
        </p:txBody>
      </p:sp>
    </p:spTree>
    <p:extLst>
      <p:ext uri="{BB962C8B-B14F-4D97-AF65-F5344CB8AC3E}">
        <p14:creationId xmlns:p14="http://schemas.microsoft.com/office/powerpoint/2010/main" val="3358325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CAA662CF-8834-4DD6-8571-0C13E2AA2F01}" type="slidenum">
              <a:t>48</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Eventually so many varied group had to re-unite. And so it was. When various denominations agree to unite it is called organic union.</a:t>
            </a:r>
          </a:p>
          <a:p>
            <a:pPr lvl="0">
              <a:buNone/>
            </a:pPr>
            <a:r>
              <a:rPr lang="en-US"/>
              <a:t>The Northern and Southern Methodists united in 1939 to form the Methodists, who later merged with the Evangelical United Brethren to form the United Methodist in 1968.</a:t>
            </a:r>
          </a:p>
        </p:txBody>
      </p:sp>
    </p:spTree>
    <p:extLst>
      <p:ext uri="{BB962C8B-B14F-4D97-AF65-F5344CB8AC3E}">
        <p14:creationId xmlns:p14="http://schemas.microsoft.com/office/powerpoint/2010/main" val="1315454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A3F18F6D-22DC-45B2-A403-4A3BF015B98E}" type="slidenum">
              <a:t>49</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 various denominations began cooperating, in what is called ecumenism. Churches cooperated to provide recreation, spread the word, print the word, and generally confer.</a:t>
            </a:r>
          </a:p>
        </p:txBody>
      </p:sp>
    </p:spTree>
    <p:extLst>
      <p:ext uri="{BB962C8B-B14F-4D97-AF65-F5344CB8AC3E}">
        <p14:creationId xmlns:p14="http://schemas.microsoft.com/office/powerpoint/2010/main" val="357941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FE5422C2-1447-46AA-8F16-0E58832D79EF}" type="slidenum">
              <a:t>50</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 restoration movement, attempts to restore the New Testament church not simply reform denominations, began independently in at least four distinct places in America in the early 1800’s.</a:t>
            </a:r>
          </a:p>
        </p:txBody>
      </p:sp>
    </p:spTree>
    <p:extLst>
      <p:ext uri="{BB962C8B-B14F-4D97-AF65-F5344CB8AC3E}">
        <p14:creationId xmlns:p14="http://schemas.microsoft.com/office/powerpoint/2010/main" val="3102869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FE5422C2-1447-46AA-8F16-0E58832D79EF}" type="slidenum">
              <a:t>51</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 restoration movement, attempts to restore the New Testament church not simply reform denominations, began independently in at least four distinct places in America in the early 1800’s.</a:t>
            </a:r>
          </a:p>
        </p:txBody>
      </p:sp>
    </p:spTree>
    <p:extLst>
      <p:ext uri="{BB962C8B-B14F-4D97-AF65-F5344CB8AC3E}">
        <p14:creationId xmlns:p14="http://schemas.microsoft.com/office/powerpoint/2010/main" val="2114761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B616E434-F2E6-4EB7-B7CA-88F0292A3B66}" type="slidenum">
              <a:t>52</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dirty="0"/>
              <a:t>James </a:t>
            </a:r>
            <a:r>
              <a:rPr lang="en-US" dirty="0" err="1"/>
              <a:t>O’Kelley</a:t>
            </a:r>
            <a:r>
              <a:rPr lang="en-US" dirty="0"/>
              <a:t> was </a:t>
            </a:r>
            <a:r>
              <a:rPr lang="en-US" dirty="0" smtClean="0"/>
              <a:t>also active </a:t>
            </a:r>
            <a:r>
              <a:rPr lang="en-US" dirty="0"/>
              <a:t>in Kentucky and North Carolina.</a:t>
            </a:r>
          </a:p>
        </p:txBody>
      </p:sp>
    </p:spTree>
    <p:extLst>
      <p:ext uri="{BB962C8B-B14F-4D97-AF65-F5344CB8AC3E}">
        <p14:creationId xmlns:p14="http://schemas.microsoft.com/office/powerpoint/2010/main" val="689334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F5118A9B-2CF6-4C48-8B8C-DD8CE8476314}" type="slidenum">
              <a:t>53</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Elias Smith was active in Portsmouth, New Hampshire. Neither O’Kelley’s nor Smith’s work ever grew to movements of any substance.</a:t>
            </a:r>
          </a:p>
        </p:txBody>
      </p:sp>
    </p:spTree>
    <p:extLst>
      <p:ext uri="{BB962C8B-B14F-4D97-AF65-F5344CB8AC3E}">
        <p14:creationId xmlns:p14="http://schemas.microsoft.com/office/powerpoint/2010/main" val="30043528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136FB587-C782-4540-938E-7CD27C699BCA}" type="slidenum">
              <a:t>54</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However, Barton W. Stone and the Cane Ridge church ushered in a restoration movement in America. Personal study led Stone to oppose the Presbyterian church in America. He initially attempted to reform the Presbyterians, establishing the Springfield Presbytery. Within a year he dissolved that group with a famous document, The Last Will and Testament of the Springfield Presbytery. He urged that all such groups dissolve and become groups of Christians, using the Bible as their sole authority in religious matters.</a:t>
            </a:r>
          </a:p>
        </p:txBody>
      </p:sp>
    </p:spTree>
    <p:extLst>
      <p:ext uri="{BB962C8B-B14F-4D97-AF65-F5344CB8AC3E}">
        <p14:creationId xmlns:p14="http://schemas.microsoft.com/office/powerpoint/2010/main" val="1749372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8D61C2A3-69B1-40C3-8D7C-14AA9B3B3521}" type="slidenum">
              <a:t>55</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Alexander Campbell built on the work of his father, Thomas, and ushered in reform throughout western Pennsylvania and the Ohio River Valley.</a:t>
            </a:r>
          </a:p>
        </p:txBody>
      </p:sp>
    </p:spTree>
    <p:extLst>
      <p:ext uri="{BB962C8B-B14F-4D97-AF65-F5344CB8AC3E}">
        <p14:creationId xmlns:p14="http://schemas.microsoft.com/office/powerpoint/2010/main" val="33464228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725519D3-658B-4FC8-AC91-C7B965755237}" type="slidenum">
              <a:t>56</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Finally, through their devotion to scriptures, to some small degree, churches of men were replaced by Christ’s church.</a:t>
            </a:r>
          </a:p>
        </p:txBody>
      </p:sp>
    </p:spTree>
    <p:extLst>
      <p:ext uri="{BB962C8B-B14F-4D97-AF65-F5344CB8AC3E}">
        <p14:creationId xmlns:p14="http://schemas.microsoft.com/office/powerpoint/2010/main" val="116656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9FA9944C-BA9D-4865-BC7D-C16E14B32589}" type="slidenum">
              <a:t>10</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dirty="0"/>
              <a:t>Acts 2:47 records saved souls were added by the Lord to the church. The church didn’t save. The saved were added to the church</a:t>
            </a:r>
            <a:r>
              <a:rPr lang="en-US" dirty="0" smtClean="0"/>
              <a:t>. And how</a:t>
            </a:r>
            <a:r>
              <a:rPr lang="en-US" baseline="0" dirty="0" smtClean="0"/>
              <a:t> they would be saved was prescribed (more on that on Saturday).</a:t>
            </a:r>
            <a:endParaRPr lang="en-US" dirty="0"/>
          </a:p>
        </p:txBody>
      </p:sp>
    </p:spTree>
    <p:extLst>
      <p:ext uri="{BB962C8B-B14F-4D97-AF65-F5344CB8AC3E}">
        <p14:creationId xmlns:p14="http://schemas.microsoft.com/office/powerpoint/2010/main" val="1725524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6DA10DE8-8D1F-4B18-92A7-F79D829E6FAC}" type="slidenum">
              <a:t>57</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Again the Bible was the standard for practice and doctrine.</a:t>
            </a:r>
          </a:p>
        </p:txBody>
      </p:sp>
    </p:spTree>
    <p:extLst>
      <p:ext uri="{BB962C8B-B14F-4D97-AF65-F5344CB8AC3E}">
        <p14:creationId xmlns:p14="http://schemas.microsoft.com/office/powerpoint/2010/main" val="3745176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C0F078C5-6662-43D8-B6C4-FDC1C367203A}" type="slidenum">
              <a:t>58</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Again the Bible was the standard for organization.</a:t>
            </a:r>
          </a:p>
          <a:p>
            <a:pPr lvl="0">
              <a:buNone/>
            </a:pPr>
            <a:endParaRPr lang="en-US"/>
          </a:p>
        </p:txBody>
      </p:sp>
    </p:spTree>
    <p:extLst>
      <p:ext uri="{BB962C8B-B14F-4D97-AF65-F5344CB8AC3E}">
        <p14:creationId xmlns:p14="http://schemas.microsoft.com/office/powerpoint/2010/main" val="2804542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9EA2AA34-2D75-4C1A-97DE-8554DEC99ECA}" type="slidenum">
              <a:t>59</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 church of the New Testament was restored.</a:t>
            </a:r>
          </a:p>
        </p:txBody>
      </p:sp>
    </p:spTree>
    <p:extLst>
      <p:ext uri="{BB962C8B-B14F-4D97-AF65-F5344CB8AC3E}">
        <p14:creationId xmlns:p14="http://schemas.microsoft.com/office/powerpoint/2010/main" val="4600035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13E620E4-78D4-4874-A702-703637C9C394}" type="slidenum">
              <a:t>60</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Restoration is never done, however. As will all predecessors these restored churches fought decay and error. Above are just a few of the issues that have divided the church in the past two centuries.</a:t>
            </a:r>
          </a:p>
        </p:txBody>
      </p:sp>
    </p:spTree>
    <p:extLst>
      <p:ext uri="{BB962C8B-B14F-4D97-AF65-F5344CB8AC3E}">
        <p14:creationId xmlns:p14="http://schemas.microsoft.com/office/powerpoint/2010/main" val="11480960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A1ED7BFC-9B6D-42C6-918F-9A4E6DAD89F2}" type="slidenum">
              <a:t>61</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dirty="0" smtClean="0"/>
              <a:t>The church has changed</a:t>
            </a:r>
            <a:r>
              <a:rPr lang="en-US" baseline="0" dirty="0" smtClean="0"/>
              <a:t> much in 2000 years. Let’s continue to restore </a:t>
            </a:r>
            <a:r>
              <a:rPr lang="en-US" baseline="0" smtClean="0"/>
              <a:t>God’s church.</a:t>
            </a:r>
            <a:endParaRPr lang="en-US" dirty="0"/>
          </a:p>
        </p:txBody>
      </p:sp>
    </p:spTree>
    <p:extLst>
      <p:ext uri="{BB962C8B-B14F-4D97-AF65-F5344CB8AC3E}">
        <p14:creationId xmlns:p14="http://schemas.microsoft.com/office/powerpoint/2010/main" val="2863346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43F49DC7-A162-4509-8222-AF370BE1E0AB}" type="slidenum">
              <a:t>62</a:t>
            </a:fld>
            <a:endParaRPr lang="en-US"/>
          </a:p>
        </p:txBody>
      </p:sp>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14400" y="4343400"/>
            <a:ext cx="5029200" cy="4118759"/>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extLst>
      <p:ext uri="{BB962C8B-B14F-4D97-AF65-F5344CB8AC3E}">
        <p14:creationId xmlns:p14="http://schemas.microsoft.com/office/powerpoint/2010/main" val="3864058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BEA6E9E5-B197-49D9-B9A9-56CDA71CB710}" type="slidenum">
              <a:t>11</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The Bible records several distinctive hallmarks of the first century church.</a:t>
            </a:r>
          </a:p>
          <a:p>
            <a:pPr lvl="0">
              <a:buNone/>
            </a:pPr>
            <a:r>
              <a:rPr lang="en-US"/>
              <a:t>It was distinct in both practice and organization.</a:t>
            </a:r>
          </a:p>
        </p:txBody>
      </p:sp>
    </p:spTree>
    <p:extLst>
      <p:ext uri="{BB962C8B-B14F-4D97-AF65-F5344CB8AC3E}">
        <p14:creationId xmlns:p14="http://schemas.microsoft.com/office/powerpoint/2010/main" val="168936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B6024978-0FEF-4347-98D6-A6BDC144F246}" type="slidenum">
              <a:t>12</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First consider the distinctive practices of the church.</a:t>
            </a:r>
          </a:p>
          <a:p>
            <a:pPr lvl="0">
              <a:buNone/>
            </a:pPr>
            <a:r>
              <a:rPr lang="en-US"/>
              <a:t>Acts 20:7 reveals much about the New Testament church. They assembled on the first day of the week, they partook of the Lord’s Supper, and there was preaching or teaching.</a:t>
            </a:r>
          </a:p>
        </p:txBody>
      </p:sp>
    </p:spTree>
    <p:extLst>
      <p:ext uri="{BB962C8B-B14F-4D97-AF65-F5344CB8AC3E}">
        <p14:creationId xmlns:p14="http://schemas.microsoft.com/office/powerpoint/2010/main" val="343412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72BE8520-1543-4297-A7FE-1E007B6281BD}" type="slidenum">
              <a:t>13</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1 Corinthians 14:15 tells us that the church sang and prayed.</a:t>
            </a:r>
          </a:p>
        </p:txBody>
      </p:sp>
    </p:spTree>
    <p:extLst>
      <p:ext uri="{BB962C8B-B14F-4D97-AF65-F5344CB8AC3E}">
        <p14:creationId xmlns:p14="http://schemas.microsoft.com/office/powerpoint/2010/main" val="300560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wrap="square" lIns="90000" tIns="46800" rIns="90000" bIns="46800" anchor="b" anchorCtr="0"/>
          <a:lstStyle/>
          <a:p>
            <a:pPr lvl="0"/>
            <a:fld id="{55B2C4A4-804D-4B56-97FD-7DC75F915B7B}" type="slidenum">
              <a:t>14</a:t>
            </a:fld>
            <a:endParaRPr lang="en-US"/>
          </a:p>
        </p:txBody>
      </p:sp>
      <p:sp>
        <p:nvSpPr>
          <p:cNvPr id="2" name="Rectangle 1"/>
          <p:cNvSpPr/>
          <p:nvPr/>
        </p:nvSpPr>
        <p:spPr>
          <a:xfrm>
            <a:off x="1143000" y="685799"/>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p:txBody>
          <a:bodyPr wrap="square" anchor="t" anchorCtr="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buNone/>
            </a:pPr>
            <a:r>
              <a:rPr lang="en-US"/>
              <a:t>1 Corinthians 16:2 tells us that churches were to lay by in store on the first day of the week.</a:t>
            </a:r>
          </a:p>
        </p:txBody>
      </p:sp>
    </p:spTree>
    <p:extLst>
      <p:ext uri="{BB962C8B-B14F-4D97-AF65-F5344CB8AC3E}">
        <p14:creationId xmlns:p14="http://schemas.microsoft.com/office/powerpoint/2010/main" val="405878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8A53E81-EE58-435F-A783-5D906A062C34}" type="slidenum">
              <a:t>‹#›</a:t>
            </a:fld>
            <a:endParaRPr lang="en-US"/>
          </a:p>
        </p:txBody>
      </p:sp>
    </p:spTree>
    <p:extLst>
      <p:ext uri="{BB962C8B-B14F-4D97-AF65-F5344CB8AC3E}">
        <p14:creationId xmlns:p14="http://schemas.microsoft.com/office/powerpoint/2010/main" val="8398990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F514D66-EDB8-49C4-9692-12351C738883}" type="slidenum">
              <a:t>‹#›</a:t>
            </a:fld>
            <a:endParaRPr lang="en-US"/>
          </a:p>
        </p:txBody>
      </p:sp>
    </p:spTree>
    <p:extLst>
      <p:ext uri="{BB962C8B-B14F-4D97-AF65-F5344CB8AC3E}">
        <p14:creationId xmlns:p14="http://schemas.microsoft.com/office/powerpoint/2010/main" val="141459850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3550"/>
            <a:ext cx="1943100" cy="6043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3550"/>
            <a:ext cx="5676900" cy="6043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B3DC3D5-F3EA-4654-A2B2-20DCB3790EAB}" type="slidenum">
              <a:t>‹#›</a:t>
            </a:fld>
            <a:endParaRPr lang="en-US"/>
          </a:p>
        </p:txBody>
      </p:sp>
    </p:spTree>
    <p:extLst>
      <p:ext uri="{BB962C8B-B14F-4D97-AF65-F5344CB8AC3E}">
        <p14:creationId xmlns:p14="http://schemas.microsoft.com/office/powerpoint/2010/main" val="28878979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590CBD-A837-4474-8520-294ECDE9C132}" type="slidenum">
              <a:t>‹#›</a:t>
            </a:fld>
            <a:endParaRPr lang="en-US"/>
          </a:p>
        </p:txBody>
      </p:sp>
    </p:spTree>
    <p:extLst>
      <p:ext uri="{BB962C8B-B14F-4D97-AF65-F5344CB8AC3E}">
        <p14:creationId xmlns:p14="http://schemas.microsoft.com/office/powerpoint/2010/main" val="27182691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0FD5768-8B8D-4DF0-AAFF-B07FB1C109C8}" type="slidenum">
              <a:t>‹#›</a:t>
            </a:fld>
            <a:endParaRPr lang="en-US"/>
          </a:p>
        </p:txBody>
      </p:sp>
    </p:spTree>
    <p:extLst>
      <p:ext uri="{BB962C8B-B14F-4D97-AF65-F5344CB8AC3E}">
        <p14:creationId xmlns:p14="http://schemas.microsoft.com/office/powerpoint/2010/main" val="312560645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667AF51-0AFA-46D2-AE60-D556774F5A7D}" type="slidenum">
              <a:t>‹#›</a:t>
            </a:fld>
            <a:endParaRPr lang="en-US"/>
          </a:p>
        </p:txBody>
      </p:sp>
    </p:spTree>
    <p:extLst>
      <p:ext uri="{BB962C8B-B14F-4D97-AF65-F5344CB8AC3E}">
        <p14:creationId xmlns:p14="http://schemas.microsoft.com/office/powerpoint/2010/main" val="49804924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DC348CAD-2DE9-4B58-8AD2-3910F92545E5}" type="slidenum">
              <a:t>‹#›</a:t>
            </a:fld>
            <a:endParaRPr lang="en-US"/>
          </a:p>
        </p:txBody>
      </p:sp>
    </p:spTree>
    <p:extLst>
      <p:ext uri="{BB962C8B-B14F-4D97-AF65-F5344CB8AC3E}">
        <p14:creationId xmlns:p14="http://schemas.microsoft.com/office/powerpoint/2010/main" val="16615352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ED7AA218-890C-443F-8209-886108382184}" type="slidenum">
              <a:t>‹#›</a:t>
            </a:fld>
            <a:endParaRPr lang="en-US"/>
          </a:p>
        </p:txBody>
      </p:sp>
    </p:spTree>
    <p:extLst>
      <p:ext uri="{BB962C8B-B14F-4D97-AF65-F5344CB8AC3E}">
        <p14:creationId xmlns:p14="http://schemas.microsoft.com/office/powerpoint/2010/main" val="24167509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2631B63D-A5D8-4E6C-AC6D-E0D6C730CEF6}" type="slidenum">
              <a:t>‹#›</a:t>
            </a:fld>
            <a:endParaRPr lang="en-US"/>
          </a:p>
        </p:txBody>
      </p:sp>
    </p:spTree>
    <p:extLst>
      <p:ext uri="{BB962C8B-B14F-4D97-AF65-F5344CB8AC3E}">
        <p14:creationId xmlns:p14="http://schemas.microsoft.com/office/powerpoint/2010/main" val="10723569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D6600AD-742A-40A6-8C37-EC64E5FF6CA2}" type="slidenum">
              <a:t>‹#›</a:t>
            </a:fld>
            <a:endParaRPr lang="en-US"/>
          </a:p>
        </p:txBody>
      </p:sp>
    </p:spTree>
    <p:extLst>
      <p:ext uri="{BB962C8B-B14F-4D97-AF65-F5344CB8AC3E}">
        <p14:creationId xmlns:p14="http://schemas.microsoft.com/office/powerpoint/2010/main" val="29523382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3EB0CDA1-C8B3-482D-9D7D-B671E6B13F60}" type="slidenum">
              <a:t>‹#›</a:t>
            </a:fld>
            <a:endParaRPr lang="en-US"/>
          </a:p>
        </p:txBody>
      </p:sp>
    </p:spTree>
    <p:extLst>
      <p:ext uri="{BB962C8B-B14F-4D97-AF65-F5344CB8AC3E}">
        <p14:creationId xmlns:p14="http://schemas.microsoft.com/office/powerpoint/2010/main" val="242694241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0033"/>
            </a:gs>
            <a:gs pos="100000">
              <a:srgbClr val="990033"/>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85799" y="463680"/>
            <a:ext cx="7772400" cy="1434600"/>
          </a:xfrm>
          <a:prstGeom prst="rect">
            <a:avLst/>
          </a:prstGeom>
          <a:noFill/>
          <a:ln>
            <a:noFill/>
          </a:ln>
        </p:spPr>
        <p:txBody>
          <a:bodyPr lIns="90000" tIns="46800" rIns="90000" bIns="46800" anchor="ct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3" name="Text Placeholder 2"/>
          <p:cNvSpPr txBox="1">
            <a:spLocks noGrp="1"/>
          </p:cNvSpPr>
          <p:nvPr>
            <p:ph type="body" idx="1"/>
          </p:nvPr>
        </p:nvSpPr>
        <p:spPr>
          <a:xfrm>
            <a:off x="685799" y="1981080"/>
            <a:ext cx="7772400" cy="4526280"/>
          </a:xfrm>
          <a:prstGeom prst="rect">
            <a:avLst/>
          </a:prstGeom>
          <a:noFill/>
          <a:ln>
            <a:noFill/>
          </a:ln>
        </p:spPr>
        <p:txBody>
          <a:bodyPr lIns="90000" tIns="46800" rIns="90000" bIns="4680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2"/>
          </p:nvPr>
        </p:nvSpPr>
        <p:spPr>
          <a:xfrm>
            <a:off x="685799" y="6248520"/>
            <a:ext cx="1905120" cy="457559"/>
          </a:xfrm>
          <a:prstGeom prst="rect">
            <a:avLst/>
          </a:prstGeom>
          <a:noFill/>
          <a:ln>
            <a:noFill/>
          </a:ln>
        </p:spPr>
        <p:txBody>
          <a:bodyPr wrap="square" lIns="90000" tIns="46800" rIns="90000" bIns="46800" anchor="t" anchorCtr="0"/>
          <a:lstStyle>
            <a:lvl1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400" b="0" i="0" u="none" strike="noStrike" baseline="0">
                <a:solidFill>
                  <a:srgbClr val="000000"/>
                </a:solidFill>
                <a:latin typeface="Times New Roman" pitchFamily="18"/>
                <a:ea typeface="DejaVu Sans" pitchFamily="2"/>
                <a:cs typeface="DejaVu Sans" pitchFamily="2"/>
              </a:defRPr>
            </a:lvl1pPr>
          </a:lstStyle>
          <a:p>
            <a:pPr lvl="0"/>
            <a:endParaRPr lang="en-US"/>
          </a:p>
        </p:txBody>
      </p:sp>
      <p:sp>
        <p:nvSpPr>
          <p:cNvPr id="5" name="Footer Placeholder 4"/>
          <p:cNvSpPr txBox="1">
            <a:spLocks noGrp="1"/>
          </p:cNvSpPr>
          <p:nvPr>
            <p:ph type="ftr" sz="quarter" idx="3"/>
          </p:nvPr>
        </p:nvSpPr>
        <p:spPr>
          <a:xfrm>
            <a:off x="3124079" y="6248520"/>
            <a:ext cx="2895839" cy="457559"/>
          </a:xfrm>
          <a:prstGeom prst="rect">
            <a:avLst/>
          </a:prstGeom>
          <a:noFill/>
          <a:ln>
            <a:noFill/>
          </a:ln>
        </p:spPr>
        <p:txBody>
          <a:bodyPr wrap="square" lIns="90000" tIns="46800" rIns="90000" bIns="46800" anchor="t" anchorCtr="0"/>
          <a:lstStyle>
            <a:lvl1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400" b="0" i="0" u="none" strike="noStrike" baseline="0">
                <a:solidFill>
                  <a:srgbClr val="000000"/>
                </a:solidFill>
                <a:latin typeface="Times New Roman" pitchFamily="18"/>
                <a:ea typeface="DejaVu Sans" pitchFamily="2"/>
                <a:cs typeface="DejaVu Sans" pitchFamily="2"/>
              </a:defRPr>
            </a:lvl1pPr>
          </a:lstStyle>
          <a:p>
            <a:pPr lvl="0"/>
            <a:endParaRPr lang="en-US"/>
          </a:p>
        </p:txBody>
      </p:sp>
      <p:sp>
        <p:nvSpPr>
          <p:cNvPr id="6" name="Slide Number Placeholder 5"/>
          <p:cNvSpPr txBox="1">
            <a:spLocks noGrp="1"/>
          </p:cNvSpPr>
          <p:nvPr>
            <p:ph type="sldNum" sz="quarter" idx="4"/>
          </p:nvPr>
        </p:nvSpPr>
        <p:spPr>
          <a:xfrm>
            <a:off x="6553080" y="6248520"/>
            <a:ext cx="1905120" cy="457559"/>
          </a:xfrm>
          <a:prstGeom prst="rect">
            <a:avLst/>
          </a:prstGeom>
          <a:noFill/>
          <a:ln>
            <a:noFill/>
          </a:ln>
        </p:spPr>
        <p:txBody>
          <a:bodyPr wrap="square" lIns="90000" tIns="46800" rIns="90000" bIns="46800" anchor="t" anchorCtr="0"/>
          <a:lstStyle>
            <a:lvl1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1400" b="0" i="0" u="none" strike="noStrike" baseline="0">
                <a:solidFill>
                  <a:srgbClr val="000000"/>
                </a:solidFill>
                <a:latin typeface="Times New Roman" pitchFamily="18"/>
                <a:ea typeface="DejaVu Sans" pitchFamily="2"/>
                <a:cs typeface="DejaVu Sans" pitchFamily="2"/>
              </a:defRPr>
            </a:lvl1pPr>
          </a:lstStyle>
          <a:p>
            <a:pPr lvl="0"/>
            <a:fld id="{5BEEE159-21C0-4620-B50E-6AE55FD638B8}"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4400" b="0" i="0" u="none" strike="noStrike" baseline="0">
          <a:ln>
            <a:noFill/>
          </a:ln>
          <a:solidFill>
            <a:srgbClr val="FFFFFF"/>
          </a:solidFill>
          <a:latin typeface="Arial Black" pitchFamily="34"/>
          <a:ea typeface="DejaVu Sans" pitchFamily="2"/>
          <a:cs typeface="DejaVu Sans" pitchFamily="2"/>
        </a:defRPr>
      </a:lvl1pPr>
    </p:titleStyle>
    <p:bodyStyle>
      <a:lvl1pPr marL="0" marR="0" indent="0" algn="l" rtl="0" hangingPunct="0">
        <a:lnSpc>
          <a:spcPct val="100000"/>
        </a:lnSpc>
        <a:spcBef>
          <a:spcPts val="998"/>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8682"/>
          <a:stretch/>
        </p:blipFill>
        <p:spPr>
          <a:xfrm>
            <a:off x="333908" y="1146156"/>
            <a:ext cx="4075946" cy="4637458"/>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0698"/>
          <a:stretch/>
        </p:blipFill>
        <p:spPr>
          <a:xfrm>
            <a:off x="4666676" y="1174298"/>
            <a:ext cx="4216827" cy="4609316"/>
          </a:xfrm>
          <a:prstGeom prst="rect">
            <a:avLst/>
          </a:prstGeom>
        </p:spPr>
      </p:pic>
    </p:spTree>
    <p:extLst>
      <p:ext uri="{BB962C8B-B14F-4D97-AF65-F5344CB8AC3E}">
        <p14:creationId xmlns:p14="http://schemas.microsoft.com/office/powerpoint/2010/main" val="6764729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799" y="1981080"/>
            <a:ext cx="7772400" cy="327672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Acts 2:47</a:t>
            </a:r>
          </a:p>
          <a:p>
            <a:pPr marL="0" lvl="1" indent="0" rtl="0">
              <a:buNone/>
            </a:pPr>
            <a:r>
              <a:rPr lang="en-US" i="1" dirty="0">
                <a:effectLst>
                  <a:outerShdw dist="17961" dir="2700000">
                    <a:scrgbClr r="0" g="0" b="0"/>
                  </a:outerShdw>
                </a:effectLst>
                <a:latin typeface="Arial" panose="020B0604020202020204" pitchFamily="34" charset="0"/>
                <a:cs typeface="Arial" panose="020B0604020202020204" pitchFamily="34" charset="0"/>
              </a:rPr>
              <a:t>Praising God, and having </a:t>
            </a:r>
            <a:r>
              <a:rPr lang="en-US" i="1" dirty="0" err="1">
                <a:effectLst>
                  <a:outerShdw dist="17961" dir="2700000">
                    <a:scrgbClr r="0" g="0" b="0"/>
                  </a:outerShdw>
                </a:effectLst>
                <a:latin typeface="Arial" panose="020B0604020202020204" pitchFamily="34" charset="0"/>
                <a:cs typeface="Arial" panose="020B0604020202020204" pitchFamily="34" charset="0"/>
              </a:rPr>
              <a:t>favour</a:t>
            </a:r>
            <a:r>
              <a:rPr lang="en-US" i="1" dirty="0">
                <a:effectLst>
                  <a:outerShdw dist="17961" dir="2700000">
                    <a:scrgbClr r="0" g="0" b="0"/>
                  </a:outerShdw>
                </a:effectLst>
                <a:latin typeface="Arial" panose="020B0604020202020204" pitchFamily="34" charset="0"/>
                <a:cs typeface="Arial" panose="020B0604020202020204" pitchFamily="34" charset="0"/>
              </a:rPr>
              <a:t> with all the people. And the Lord added to the church daily such as should be saved.</a:t>
            </a:r>
          </a:p>
        </p:txBody>
      </p:sp>
      <p:sp>
        <p:nvSpPr>
          <p:cNvPr id="3" name="Freeform 2"/>
          <p:cNvSpPr/>
          <p:nvPr/>
        </p:nvSpPr>
        <p:spPr>
          <a:xfrm>
            <a:off x="5181479" y="1752479"/>
            <a:ext cx="2743199" cy="81791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algn="ctr" rtl="0" hangingPunct="0">
              <a:lnSpc>
                <a:spcPct val="100000"/>
              </a:lnSpc>
              <a:spcBef>
                <a:spcPts val="2497"/>
              </a:spcBef>
              <a:spcAft>
                <a:spcPts val="0"/>
              </a:spcAft>
              <a:buNone/>
              <a:tabLst/>
            </a:pPr>
            <a:r>
              <a:rPr lang="en-US" sz="4000">
                <a:solidFill>
                  <a:srgbClr val="FFFFFF"/>
                </a:solidFill>
                <a:latin typeface="Arial Black" pitchFamily="34"/>
                <a:ea typeface="DejaVu Sans" pitchFamily="2"/>
                <a:cs typeface="DejaVu Sans" pitchFamily="2"/>
              </a:rPr>
              <a:t>Church</a:t>
            </a:r>
          </a:p>
        </p:txBody>
      </p:sp>
      <p:sp>
        <p:nvSpPr>
          <p:cNvPr id="5" name="Freeform 4"/>
          <p:cNvSpPr/>
          <p:nvPr/>
        </p:nvSpPr>
        <p:spPr>
          <a:xfrm>
            <a:off x="5181480" y="5212080"/>
            <a:ext cx="2743199" cy="1523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algn="ctr" rtl="0" hangingPunct="0">
              <a:lnSpc>
                <a:spcPct val="100000"/>
              </a:lnSpc>
              <a:spcBef>
                <a:spcPts val="2497"/>
              </a:spcBef>
              <a:spcAft>
                <a:spcPts val="0"/>
              </a:spcAft>
              <a:buNone/>
              <a:tabLst/>
            </a:pPr>
            <a:r>
              <a:rPr lang="en-US" sz="4000">
                <a:solidFill>
                  <a:srgbClr val="FFFFFF"/>
                </a:solidFill>
                <a:latin typeface="Arial Black" pitchFamily="34"/>
                <a:ea typeface="DejaVu Sans" pitchFamily="2"/>
                <a:cs typeface="DejaVu Sans" pitchFamily="2"/>
              </a:rPr>
              <a:t>Saved Souls</a:t>
            </a:r>
          </a:p>
        </p:txBody>
      </p:sp>
      <p:sp>
        <p:nvSpPr>
          <p:cNvPr id="7" name="Title 6"/>
          <p:cNvSpPr txBox="1">
            <a:spLocks noGrp="1"/>
          </p:cNvSpPr>
          <p:nvPr>
            <p:ph type="title" idx="4294967295"/>
          </p:nvPr>
        </p:nvSpPr>
        <p:spPr>
          <a:xfrm>
            <a:off x="685799"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Is Born</a:t>
            </a:r>
          </a:p>
        </p:txBody>
      </p:sp>
      <p:sp>
        <p:nvSpPr>
          <p:cNvPr id="8" name="TextBox 7"/>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9" name="Freeform 8"/>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
        <p:nvSpPr>
          <p:cNvPr id="6" name="Curved Up Arrow 5"/>
          <p:cNvSpPr/>
          <p:nvPr/>
        </p:nvSpPr>
        <p:spPr>
          <a:xfrm rot="16200000">
            <a:off x="6286499" y="3581400"/>
            <a:ext cx="4343400" cy="990600"/>
          </a:xfrm>
          <a:prstGeom prst="curved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Hallmarks of Church">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Hallmarks of Church</a:t>
            </a:r>
          </a:p>
        </p:txBody>
      </p:sp>
      <p:sp>
        <p:nvSpPr>
          <p:cNvPr id="3" name="Text Placeholder 2"/>
          <p:cNvSpPr txBox="1">
            <a:spLocks noGrp="1"/>
          </p:cNvSpPr>
          <p:nvPr>
            <p:ph type="body" idx="4294967295"/>
          </p:nvPr>
        </p:nvSpPr>
        <p:spPr>
          <a:xfrm>
            <a:off x="609480" y="1600200"/>
            <a:ext cx="7848720" cy="304812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349"/>
              </a:spcBef>
            </a:pPr>
            <a:r>
              <a:rPr lang="en-US" sz="4400" dirty="0">
                <a:effectLst>
                  <a:outerShdw dist="17961" dir="2700000">
                    <a:scrgbClr r="0" g="0" b="0"/>
                  </a:outerShdw>
                </a:effectLst>
              </a:rPr>
              <a:t>Distinctive</a:t>
            </a:r>
          </a:p>
          <a:p>
            <a:pPr lvl="1" rtl="0"/>
            <a:r>
              <a:rPr lang="en-US" sz="4000" dirty="0">
                <a:effectLst>
                  <a:outerShdw dist="17961" dir="2700000">
                    <a:scrgbClr r="0" g="0" b="0"/>
                  </a:outerShdw>
                </a:effectLst>
              </a:rPr>
              <a:t> Practices</a:t>
            </a:r>
          </a:p>
          <a:p>
            <a:pPr lvl="1" rtl="0"/>
            <a:r>
              <a:rPr lang="en-US" sz="4000" dirty="0">
                <a:effectLst>
                  <a:outerShdw dist="17961" dir="2700000">
                    <a:scrgbClr r="0" g="0" b="0"/>
                  </a:outerShdw>
                </a:effectLst>
              </a:rPr>
              <a:t> Organization</a:t>
            </a:r>
          </a:p>
          <a:p>
            <a:pPr lvl="0"/>
            <a:r>
              <a:rPr lang="en-US" sz="4400" dirty="0" smtClean="0">
                <a:effectLst>
                  <a:outerShdw dist="17961" dir="2700000">
                    <a:scrgbClr r="0" g="0" b="0"/>
                  </a:outerShdw>
                </a:effectLst>
              </a:rPr>
              <a:t>Authorized </a:t>
            </a:r>
            <a:r>
              <a:rPr lang="en-US" sz="4400" dirty="0">
                <a:effectLst>
                  <a:outerShdw dist="17961" dir="2700000">
                    <a:scrgbClr r="0" g="0" b="0"/>
                  </a:outerShdw>
                </a:effectLst>
              </a:rPr>
              <a:t>in Bible</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440" y="1143000"/>
            <a:ext cx="4115160" cy="495288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Worship</a:t>
            </a:r>
          </a:p>
          <a:p>
            <a:pPr marL="290513" lvl="1" indent="-290513" rtl="0"/>
            <a:r>
              <a:rPr lang="en-US" i="1" dirty="0">
                <a:effectLst>
                  <a:outerShdw dist="17961" dir="2700000">
                    <a:scrgbClr r="0" g="0" b="0"/>
                  </a:outerShdw>
                </a:effectLst>
              </a:rPr>
              <a:t>Assembled</a:t>
            </a:r>
          </a:p>
          <a:p>
            <a:pPr marL="290513" lvl="1" indent="-290513" rtl="0"/>
            <a:r>
              <a:rPr lang="en-US" i="1" dirty="0">
                <a:effectLst>
                  <a:outerShdw dist="17961" dir="2700000">
                    <a:scrgbClr r="0" g="0" b="0"/>
                  </a:outerShdw>
                </a:effectLst>
              </a:rPr>
              <a:t>Lord’s Supper</a:t>
            </a:r>
          </a:p>
          <a:p>
            <a:pPr marL="290513" lvl="1" indent="-290513" rtl="0"/>
            <a:r>
              <a:rPr lang="en-US" i="1" dirty="0">
                <a:effectLst>
                  <a:outerShdw dist="17961" dir="2700000">
                    <a:scrgbClr r="0" g="0" b="0"/>
                  </a:outerShdw>
                </a:effectLst>
              </a:rPr>
              <a:t>Taught</a:t>
            </a:r>
          </a:p>
        </p:txBody>
      </p:sp>
      <p:sp>
        <p:nvSpPr>
          <p:cNvPr id="3" name="Freeform 2"/>
          <p:cNvSpPr/>
          <p:nvPr/>
        </p:nvSpPr>
        <p:spPr>
          <a:xfrm>
            <a:off x="4800600" y="3370250"/>
            <a:ext cx="4267200" cy="339798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749"/>
              </a:spcBef>
              <a:spcAft>
                <a:spcPts val="0"/>
              </a:spcAft>
              <a:buNone/>
              <a:tabLst/>
            </a:pPr>
            <a:r>
              <a:rPr lang="en-US" sz="2800" i="1" dirty="0">
                <a:solidFill>
                  <a:srgbClr val="FFFFFF"/>
                </a:solidFill>
                <a:latin typeface="Arial" pitchFamily="34"/>
                <a:ea typeface="DejaVu Sans" pitchFamily="2"/>
                <a:cs typeface="DejaVu Sans" pitchFamily="2"/>
              </a:rPr>
              <a:t>Acts 20:7 And upon the first day of the week, when the disciples came together to break bread, Paul preached unto them, ready to depart on the morrow; and continued his speech until midnight.</a:t>
            </a:r>
          </a:p>
        </p:txBody>
      </p:sp>
      <p:sp>
        <p:nvSpPr>
          <p:cNvPr id="4" name="Title 3"/>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Hallmarks of Church</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440" y="1143000"/>
            <a:ext cx="4115159" cy="5257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Worship</a:t>
            </a:r>
          </a:p>
          <a:p>
            <a:pPr marL="225425" lvl="1" indent="-225425" rtl="0">
              <a:buClr>
                <a:srgbClr val="B2B2B2"/>
              </a:buClr>
            </a:pPr>
            <a:r>
              <a:rPr lang="en-US" i="1" dirty="0">
                <a:solidFill>
                  <a:srgbClr val="B2B2B2"/>
                </a:solidFill>
                <a:effectLst>
                  <a:outerShdw dist="17961" dir="2700000">
                    <a:scrgbClr r="0" g="0" b="0"/>
                  </a:outerShdw>
                </a:effectLst>
              </a:rPr>
              <a:t>Assembled</a:t>
            </a:r>
          </a:p>
          <a:p>
            <a:pPr marL="225425" lvl="1" indent="-225425" rtl="0">
              <a:buClr>
                <a:srgbClr val="B2B2B2"/>
              </a:buClr>
            </a:pPr>
            <a:r>
              <a:rPr lang="en-US" i="1" dirty="0">
                <a:solidFill>
                  <a:srgbClr val="B2B2B2"/>
                </a:solidFill>
                <a:effectLst>
                  <a:outerShdw dist="17961" dir="2700000">
                    <a:scrgbClr r="0" g="0" b="0"/>
                  </a:outerShdw>
                </a:effectLst>
              </a:rPr>
              <a:t>Lord’s Supper</a:t>
            </a:r>
          </a:p>
          <a:p>
            <a:pPr marL="225425" lvl="1" indent="-225425" rtl="0">
              <a:buClr>
                <a:srgbClr val="B2B2B2"/>
              </a:buClr>
            </a:pPr>
            <a:r>
              <a:rPr lang="en-US" i="1" dirty="0">
                <a:solidFill>
                  <a:srgbClr val="B2B2B2"/>
                </a:solidFill>
                <a:effectLst>
                  <a:outerShdw dist="17961" dir="2700000">
                    <a:scrgbClr r="0" g="0" b="0"/>
                  </a:outerShdw>
                </a:effectLst>
              </a:rPr>
              <a:t>Taught</a:t>
            </a:r>
          </a:p>
          <a:p>
            <a:pPr marL="225425" lvl="1" indent="-225425" rtl="0"/>
            <a:r>
              <a:rPr lang="en-US" i="1" dirty="0">
                <a:effectLst>
                  <a:outerShdw dist="17961" dir="2700000">
                    <a:scrgbClr r="0" g="0" b="0"/>
                  </a:outerShdw>
                </a:effectLst>
              </a:rPr>
              <a:t>Sang</a:t>
            </a:r>
          </a:p>
          <a:p>
            <a:pPr marL="225425" lvl="1" indent="-225425" rtl="0"/>
            <a:r>
              <a:rPr lang="en-US" i="1" dirty="0">
                <a:effectLst>
                  <a:outerShdw dist="17961" dir="2700000">
                    <a:scrgbClr r="0" g="0" b="0"/>
                  </a:outerShdw>
                </a:effectLst>
              </a:rPr>
              <a:t>Prayed</a:t>
            </a:r>
          </a:p>
        </p:txBody>
      </p:sp>
      <p:sp>
        <p:nvSpPr>
          <p:cNvPr id="3" name="Freeform 2"/>
          <p:cNvSpPr/>
          <p:nvPr/>
        </p:nvSpPr>
        <p:spPr>
          <a:xfrm>
            <a:off x="5002841" y="3593160"/>
            <a:ext cx="4114800" cy="3264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749"/>
              </a:spcBef>
              <a:spcAft>
                <a:spcPts val="0"/>
              </a:spcAft>
              <a:buNone/>
              <a:tabLst/>
            </a:pPr>
            <a:r>
              <a:rPr lang="en-US" sz="2800" i="1">
                <a:solidFill>
                  <a:srgbClr val="FFFFFF"/>
                </a:solidFill>
                <a:latin typeface="Arial" pitchFamily="34"/>
                <a:ea typeface="DejaVu Sans" pitchFamily="2"/>
                <a:cs typeface="DejaVu Sans" pitchFamily="2"/>
              </a:rPr>
              <a:t>1 Corinthians 14:15 What is it then? I will pray with the spirit, and I will pray with the understanding also: I will sing with the spirit, and I will sing with the understanding also.</a:t>
            </a:r>
          </a:p>
        </p:txBody>
      </p:sp>
      <p:sp>
        <p:nvSpPr>
          <p:cNvPr id="4" name="Title 3"/>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Hallmarks of Church</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The Young Church">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440" y="1143000"/>
            <a:ext cx="4496160" cy="5257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Worship</a:t>
            </a:r>
          </a:p>
          <a:p>
            <a:pPr marL="290513" lvl="1" indent="-290513" rtl="0">
              <a:buClr>
                <a:srgbClr val="B2B2B2"/>
              </a:buClr>
            </a:pPr>
            <a:r>
              <a:rPr lang="en-US" i="1" dirty="0">
                <a:solidFill>
                  <a:srgbClr val="B2B2B2"/>
                </a:solidFill>
                <a:effectLst>
                  <a:outerShdw dist="17961" dir="2700000">
                    <a:scrgbClr r="0" g="0" b="0"/>
                  </a:outerShdw>
                </a:effectLst>
              </a:rPr>
              <a:t>Assembled</a:t>
            </a:r>
          </a:p>
          <a:p>
            <a:pPr marL="290513" lvl="1" indent="-290513" rtl="0">
              <a:buClr>
                <a:srgbClr val="B2B2B2"/>
              </a:buClr>
            </a:pPr>
            <a:r>
              <a:rPr lang="en-US" i="1" dirty="0">
                <a:solidFill>
                  <a:srgbClr val="B2B2B2"/>
                </a:solidFill>
                <a:effectLst>
                  <a:outerShdw dist="17961" dir="2700000">
                    <a:scrgbClr r="0" g="0" b="0"/>
                  </a:outerShdw>
                </a:effectLst>
              </a:rPr>
              <a:t>Lord’s Supper</a:t>
            </a:r>
          </a:p>
          <a:p>
            <a:pPr marL="290513" lvl="1" indent="-290513" rtl="0">
              <a:buClr>
                <a:srgbClr val="B2B2B2"/>
              </a:buClr>
            </a:pPr>
            <a:r>
              <a:rPr lang="en-US" i="1" dirty="0">
                <a:solidFill>
                  <a:srgbClr val="B2B2B2"/>
                </a:solidFill>
                <a:effectLst>
                  <a:outerShdw dist="17961" dir="2700000">
                    <a:scrgbClr r="0" g="0" b="0"/>
                  </a:outerShdw>
                </a:effectLst>
              </a:rPr>
              <a:t>Taught</a:t>
            </a:r>
          </a:p>
          <a:p>
            <a:pPr marL="290513" lvl="1" indent="-290513" rtl="0">
              <a:buClr>
                <a:srgbClr val="B2B2B2"/>
              </a:buClr>
            </a:pPr>
            <a:r>
              <a:rPr lang="en-US" i="1" dirty="0">
                <a:solidFill>
                  <a:srgbClr val="B2B2B2"/>
                </a:solidFill>
                <a:effectLst>
                  <a:outerShdw dist="17961" dir="2700000">
                    <a:scrgbClr r="0" g="0" b="0"/>
                  </a:outerShdw>
                </a:effectLst>
              </a:rPr>
              <a:t>Sang</a:t>
            </a:r>
          </a:p>
          <a:p>
            <a:pPr marL="290513" lvl="1" indent="-290513" rtl="0">
              <a:buClr>
                <a:srgbClr val="B2B2B2"/>
              </a:buClr>
            </a:pPr>
            <a:r>
              <a:rPr lang="en-US" i="1" dirty="0">
                <a:solidFill>
                  <a:srgbClr val="B2B2B2"/>
                </a:solidFill>
                <a:effectLst>
                  <a:outerShdw dist="17961" dir="2700000">
                    <a:scrgbClr r="0" g="0" b="0"/>
                  </a:outerShdw>
                </a:effectLst>
              </a:rPr>
              <a:t>Prayed</a:t>
            </a:r>
          </a:p>
        </p:txBody>
      </p:sp>
      <p:sp>
        <p:nvSpPr>
          <p:cNvPr id="3" name="Freeform 2"/>
          <p:cNvSpPr/>
          <p:nvPr/>
        </p:nvSpPr>
        <p:spPr>
          <a:xfrm>
            <a:off x="5193254" y="4267200"/>
            <a:ext cx="3733920" cy="2472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749"/>
              </a:spcBef>
              <a:spcAft>
                <a:spcPts val="0"/>
              </a:spcAft>
              <a:buNone/>
              <a:tabLst/>
            </a:pPr>
            <a:r>
              <a:rPr lang="en-US" sz="2800" i="1">
                <a:solidFill>
                  <a:srgbClr val="FFFFFF"/>
                </a:solidFill>
                <a:latin typeface="Arial" pitchFamily="34"/>
                <a:ea typeface="DejaVu Sans" pitchFamily="2"/>
                <a:cs typeface="DejaVu Sans" pitchFamily="2"/>
              </a:rPr>
              <a:t>1 Corinthians 16:2 Upon the first day of the week let every one of you lay by him in store, as God hath prospered him,</a:t>
            </a:r>
          </a:p>
        </p:txBody>
      </p:sp>
      <p:sp>
        <p:nvSpPr>
          <p:cNvPr id="4" name="Freeform 3"/>
          <p:cNvSpPr/>
          <p:nvPr/>
        </p:nvSpPr>
        <p:spPr>
          <a:xfrm>
            <a:off x="4914960" y="1726200"/>
            <a:ext cx="3886200" cy="7387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7819" dir="2700000" algn="tl">
              <a:srgbClr val="000000"/>
            </a:outerShdw>
          </a:effectLst>
        </p:spPr>
        <p:txBody>
          <a:bodyPr vert="horz" wrap="square" lIns="90000" tIns="46800" rIns="90000" bIns="46800" anchor="t" anchorCtr="0" compatLnSpc="0">
            <a:spAutoFit/>
          </a:bodyPr>
          <a:lstStyle/>
          <a:p>
            <a:pPr marL="0" marR="0" lvl="0" indent="0" rtl="0" hangingPunct="0">
              <a:lnSpc>
                <a:spcPct val="100000"/>
              </a:lnSpc>
              <a:spcBef>
                <a:spcPts val="2248"/>
              </a:spcBef>
              <a:spcAft>
                <a:spcPts val="0"/>
              </a:spcAft>
              <a:buClr>
                <a:srgbClr val="FFFFFF"/>
              </a:buClr>
              <a:buSzPct val="100000"/>
              <a:buFont typeface="Arial Black" pitchFamily="34"/>
              <a:buChar char="–"/>
              <a:tabLst/>
            </a:pPr>
            <a:r>
              <a:rPr lang="en-US" sz="3600" i="1" dirty="0">
                <a:solidFill>
                  <a:srgbClr val="FFFFFF"/>
                </a:solidFill>
                <a:effectLst>
                  <a:outerShdw dist="17961" dir="2700000">
                    <a:scrgbClr r="0" g="0" b="0"/>
                  </a:outerShdw>
                </a:effectLst>
                <a:latin typeface="Arial Black" pitchFamily="34"/>
                <a:ea typeface="DejaVu Sans" pitchFamily="2"/>
                <a:cs typeface="DejaVu Sans" pitchFamily="2"/>
              </a:rPr>
              <a:t>Gave</a:t>
            </a:r>
          </a:p>
        </p:txBody>
      </p:sp>
      <p:sp>
        <p:nvSpPr>
          <p:cNvPr id="5" name="Title 4"/>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Hallmarks of Church</a:t>
            </a:r>
          </a:p>
        </p:txBody>
      </p:sp>
      <p:sp>
        <p:nvSpPr>
          <p:cNvPr id="6" name="TextBox 5"/>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7" name="Freeform 6"/>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685440" y="1981080"/>
            <a:ext cx="4267080"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Organization</a:t>
            </a:r>
          </a:p>
          <a:p>
            <a:pPr marL="0" lvl="1" indent="0" rtl="0"/>
            <a:r>
              <a:rPr lang="en-US" i="1" dirty="0">
                <a:effectLst>
                  <a:outerShdw dist="17961" dir="2700000">
                    <a:scrgbClr r="0" g="0" b="0"/>
                  </a:outerShdw>
                </a:effectLst>
              </a:rPr>
              <a:t>Elders</a:t>
            </a:r>
          </a:p>
          <a:p>
            <a:pPr marL="0" lvl="1" indent="0" rtl="0"/>
            <a:r>
              <a:rPr lang="en-US" i="1" dirty="0">
                <a:effectLst>
                  <a:outerShdw dist="17961" dir="2700000">
                    <a:scrgbClr r="0" g="0" b="0"/>
                  </a:outerShdw>
                </a:effectLst>
              </a:rPr>
              <a:t>Deacons</a:t>
            </a:r>
          </a:p>
          <a:p>
            <a:pPr marL="0" lvl="1" indent="0" rtl="0"/>
            <a:r>
              <a:rPr lang="en-US" i="1" dirty="0">
                <a:effectLst>
                  <a:outerShdw dist="17961" dir="2700000">
                    <a:scrgbClr r="0" g="0" b="0"/>
                  </a:outerShdw>
                </a:effectLst>
              </a:rPr>
              <a:t>Saints</a:t>
            </a:r>
          </a:p>
        </p:txBody>
      </p:sp>
      <p:sp>
        <p:nvSpPr>
          <p:cNvPr id="4" name="Freeform 3"/>
          <p:cNvSpPr/>
          <p:nvPr/>
        </p:nvSpPr>
        <p:spPr>
          <a:xfrm>
            <a:off x="5181600" y="3429000"/>
            <a:ext cx="3733920" cy="339798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749"/>
              </a:spcBef>
              <a:spcAft>
                <a:spcPts val="0"/>
              </a:spcAft>
              <a:buNone/>
              <a:tabLst/>
            </a:pPr>
            <a:r>
              <a:rPr lang="en-US" sz="2800" i="1" dirty="0">
                <a:solidFill>
                  <a:srgbClr val="FFFFFF"/>
                </a:solidFill>
                <a:latin typeface="Arial" pitchFamily="34"/>
                <a:ea typeface="DejaVu Sans" pitchFamily="2"/>
                <a:cs typeface="DejaVu Sans" pitchFamily="2"/>
              </a:rPr>
              <a:t>Philippians 1:1 Paul and Timotheus, the servants of Jesus Christ, to all the </a:t>
            </a:r>
            <a:r>
              <a:rPr lang="en-US" sz="2800" b="1" i="1" dirty="0">
                <a:solidFill>
                  <a:srgbClr val="FFFF00"/>
                </a:solidFill>
                <a:latin typeface="Arial" pitchFamily="34"/>
                <a:ea typeface="DejaVu Sans" pitchFamily="2"/>
                <a:cs typeface="DejaVu Sans" pitchFamily="2"/>
              </a:rPr>
              <a:t>saints</a:t>
            </a:r>
            <a:r>
              <a:rPr lang="en-US" sz="2800" i="1" dirty="0">
                <a:solidFill>
                  <a:srgbClr val="FFFF00"/>
                </a:solidFill>
                <a:latin typeface="Arial" pitchFamily="34"/>
                <a:ea typeface="DejaVu Sans" pitchFamily="2"/>
                <a:cs typeface="DejaVu Sans" pitchFamily="2"/>
              </a:rPr>
              <a:t> </a:t>
            </a:r>
            <a:r>
              <a:rPr lang="en-US" sz="2800" i="1" dirty="0">
                <a:solidFill>
                  <a:srgbClr val="FFFFFF"/>
                </a:solidFill>
                <a:latin typeface="Arial" pitchFamily="34"/>
                <a:ea typeface="DejaVu Sans" pitchFamily="2"/>
                <a:cs typeface="DejaVu Sans" pitchFamily="2"/>
              </a:rPr>
              <a:t>in Christ Jesus which are at Philippi, with the </a:t>
            </a:r>
            <a:r>
              <a:rPr lang="en-US" sz="2800" b="1" i="1" dirty="0">
                <a:solidFill>
                  <a:srgbClr val="FFFF00"/>
                </a:solidFill>
                <a:latin typeface="Arial" pitchFamily="34"/>
                <a:ea typeface="DejaVu Sans" pitchFamily="2"/>
                <a:cs typeface="DejaVu Sans" pitchFamily="2"/>
              </a:rPr>
              <a:t>bishops</a:t>
            </a:r>
            <a:r>
              <a:rPr lang="en-US" sz="2800" i="1" dirty="0">
                <a:solidFill>
                  <a:srgbClr val="FFFF00"/>
                </a:solidFill>
                <a:latin typeface="Arial" pitchFamily="34"/>
                <a:ea typeface="DejaVu Sans" pitchFamily="2"/>
                <a:cs typeface="DejaVu Sans" pitchFamily="2"/>
              </a:rPr>
              <a:t> </a:t>
            </a:r>
            <a:r>
              <a:rPr lang="en-US" sz="2800" i="1" dirty="0">
                <a:solidFill>
                  <a:srgbClr val="FFFFFF"/>
                </a:solidFill>
                <a:latin typeface="Arial" pitchFamily="34"/>
                <a:ea typeface="DejaVu Sans" pitchFamily="2"/>
                <a:cs typeface="DejaVu Sans" pitchFamily="2"/>
              </a:rPr>
              <a:t>and </a:t>
            </a:r>
            <a:r>
              <a:rPr lang="en-US" sz="2800" b="1" i="1" dirty="0">
                <a:solidFill>
                  <a:srgbClr val="FFFF00"/>
                </a:solidFill>
                <a:latin typeface="Arial" pitchFamily="34"/>
                <a:ea typeface="DejaVu Sans" pitchFamily="2"/>
                <a:cs typeface="DejaVu Sans" pitchFamily="2"/>
              </a:rPr>
              <a:t>deacons</a:t>
            </a:r>
            <a:r>
              <a:rPr lang="en-US" sz="2800" b="1" i="1" dirty="0">
                <a:solidFill>
                  <a:srgbClr val="FFFFFF"/>
                </a:solidFill>
                <a:latin typeface="Arial" pitchFamily="34"/>
                <a:ea typeface="DejaVu Sans" pitchFamily="2"/>
                <a:cs typeface="DejaVu Sans" pitchFamily="2"/>
              </a:rPr>
              <a:t>:</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
        <p:nvSpPr>
          <p:cNvPr id="7" name="Title 1"/>
          <p:cNvSpPr txBox="1">
            <a:spLocks/>
          </p:cNvSpPr>
          <p:nvPr/>
        </p:nvSpPr>
        <p:spPr>
          <a:xfrm>
            <a:off x="457200" y="414469"/>
            <a:ext cx="7772400" cy="771623"/>
          </a:xfrm>
          <a:prstGeom prst="rect">
            <a:avLst/>
          </a:prstGeom>
          <a:noFill/>
          <a:ln>
            <a:noFill/>
          </a:ln>
          <a:effectLst>
            <a:outerShdw dist="17819" dir="2700000" algn="tl">
              <a:srgbClr val="000000"/>
            </a:outerShdw>
          </a:effectLst>
        </p:spPr>
        <p:txBody>
          <a:bodyPr wrap="square" lIns="90000" tIns="46800" rIns="90000" bIns="46800" anchor="ctr" anchorCtr="0">
            <a:spAutoFit/>
          </a:bodyPr>
          <a:lstStyle>
            <a:defPPr lvl="0">
              <a:buClr>
                <a:srgbClr val="FFFFFF"/>
              </a:buClr>
              <a:buSzPct val="100000"/>
              <a:buFont typeface="Arial Black" pitchFamily="34"/>
              <a:buNone/>
              <a:defRPr/>
            </a:defPPr>
            <a:lvl1pPr marL="0" marR="0" lvl="0" indent="0" algn="l" rtl="0" hangingPunct="0">
              <a:lnSpc>
                <a:spcPct val="100000"/>
              </a:lnSpc>
              <a:spcBef>
                <a:spcPts val="0"/>
              </a:spcBef>
              <a:spcAft>
                <a:spcPts val="0"/>
              </a:spcAft>
              <a:buClr>
                <a:srgbClr val="FFFFFF"/>
              </a:buClr>
              <a:buSzPct val="100000"/>
              <a:buFont typeface="Arial Black"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4400" b="0" i="0" u="none" strike="noStrike" baseline="0">
                <a:ln>
                  <a:noFill/>
                </a:ln>
                <a:solidFill>
                  <a:srgbClr val="FFFFFF"/>
                </a:solidFill>
                <a:latin typeface="Arial Black" pitchFamily="34"/>
                <a:ea typeface="DejaVu Sans" pitchFamily="2"/>
                <a:cs typeface="DejaVu San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Arial Black" pitchFamily="34"/>
              <a:buNone/>
            </a:pPr>
            <a:r>
              <a:rPr lang="en-US" kern="0" smtClean="0">
                <a:solidFill>
                  <a:srgbClr val="FFFF00"/>
                </a:solidFill>
                <a:effectLst>
                  <a:outerShdw dist="17961" dir="2700000">
                    <a:scrgbClr r="0" g="0" b="0"/>
                  </a:outerShdw>
                </a:effectLst>
              </a:rPr>
              <a:t>Hallmarks of Church</a:t>
            </a:r>
            <a:endParaRPr lang="en-US" kern="0" dirty="0">
              <a:solidFill>
                <a:srgbClr val="FFFF00"/>
              </a:solidFill>
              <a:effectLst>
                <a:outerShdw dist="17961" dir="2700000">
                  <a:scrgbClr r="0" g="0" b="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440" y="1981080"/>
            <a:ext cx="4267080"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Organization</a:t>
            </a:r>
          </a:p>
          <a:p>
            <a:pPr marL="0" lvl="1" indent="0" rtl="0"/>
            <a:r>
              <a:rPr lang="en-US" i="1" dirty="0">
                <a:effectLst>
                  <a:outerShdw dist="17961" dir="2700000">
                    <a:scrgbClr r="0" g="0" b="0"/>
                  </a:outerShdw>
                </a:effectLst>
              </a:rPr>
              <a:t>Elders</a:t>
            </a:r>
          </a:p>
          <a:p>
            <a:pPr marL="461963" lvl="2" indent="-171450" rtl="0">
              <a:buFont typeface="Arial" pitchFamily="34"/>
            </a:pPr>
            <a:r>
              <a:rPr lang="en-US" dirty="0">
                <a:effectLst>
                  <a:outerShdw dist="17961" dir="2700000">
                    <a:scrgbClr r="0" g="0" b="0"/>
                  </a:outerShdw>
                </a:effectLst>
                <a:latin typeface="Arial" pitchFamily="34"/>
              </a:rPr>
              <a:t>Feed Flock</a:t>
            </a:r>
          </a:p>
          <a:p>
            <a:pPr marL="461963" lvl="2" indent="-171450" rtl="0">
              <a:buFont typeface="Arial" pitchFamily="34"/>
            </a:pPr>
            <a:r>
              <a:rPr lang="en-US" dirty="0">
                <a:effectLst>
                  <a:outerShdw dist="17961" dir="2700000">
                    <a:scrgbClr r="0" g="0" b="0"/>
                  </a:outerShdw>
                </a:effectLst>
                <a:latin typeface="Arial" pitchFamily="34"/>
              </a:rPr>
              <a:t>Among Them</a:t>
            </a:r>
          </a:p>
          <a:p>
            <a:pPr marL="461963" lvl="2" indent="-171450" rtl="0">
              <a:buFont typeface="Arial" pitchFamily="34"/>
            </a:pPr>
            <a:r>
              <a:rPr lang="en-US" dirty="0">
                <a:effectLst>
                  <a:outerShdw dist="17961" dir="2700000">
                    <a:scrgbClr r="0" g="0" b="0"/>
                  </a:outerShdw>
                </a:effectLst>
                <a:latin typeface="Arial" pitchFamily="34"/>
              </a:rPr>
              <a:t>Plurality</a:t>
            </a:r>
          </a:p>
          <a:p>
            <a:pPr marL="461963" lvl="2" indent="-171450" rtl="0">
              <a:buFont typeface="Arial" pitchFamily="34"/>
            </a:pPr>
            <a:r>
              <a:rPr lang="en-US" dirty="0">
                <a:effectLst>
                  <a:outerShdw dist="17961" dir="2700000">
                    <a:scrgbClr r="0" g="0" b="0"/>
                  </a:outerShdw>
                </a:effectLst>
                <a:latin typeface="Arial" pitchFamily="34"/>
              </a:rPr>
              <a:t>Not Lords</a:t>
            </a:r>
          </a:p>
        </p:txBody>
      </p:sp>
      <p:sp>
        <p:nvSpPr>
          <p:cNvPr id="3" name="Freeform 2"/>
          <p:cNvSpPr/>
          <p:nvPr/>
        </p:nvSpPr>
        <p:spPr>
          <a:xfrm>
            <a:off x="4931901" y="2000802"/>
            <a:ext cx="3962520" cy="463678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749"/>
              </a:spcBef>
              <a:spcAft>
                <a:spcPts val="0"/>
              </a:spcAft>
              <a:buNone/>
              <a:tabLst/>
            </a:pPr>
            <a:r>
              <a:rPr lang="en-US" sz="2800" i="1" dirty="0">
                <a:solidFill>
                  <a:srgbClr val="FFFFFF"/>
                </a:solidFill>
                <a:latin typeface="Arial" pitchFamily="34"/>
                <a:ea typeface="DejaVu Sans" pitchFamily="2"/>
                <a:cs typeface="DejaVu Sans" pitchFamily="2"/>
              </a:rPr>
              <a:t>1 Peter 5:2-3 Feed the </a:t>
            </a:r>
            <a:r>
              <a:rPr lang="en-US" sz="2800" b="1" i="1" dirty="0">
                <a:solidFill>
                  <a:srgbClr val="FFFFFF"/>
                </a:solidFill>
                <a:latin typeface="Arial" pitchFamily="34"/>
                <a:ea typeface="DejaVu Sans" pitchFamily="2"/>
                <a:cs typeface="DejaVu Sans" pitchFamily="2"/>
              </a:rPr>
              <a:t>flock </a:t>
            </a:r>
            <a:r>
              <a:rPr lang="en-US" sz="2800" i="1" dirty="0">
                <a:solidFill>
                  <a:srgbClr val="FFFFFF"/>
                </a:solidFill>
                <a:latin typeface="Arial" pitchFamily="34"/>
                <a:ea typeface="DejaVu Sans" pitchFamily="2"/>
                <a:cs typeface="DejaVu Sans" pitchFamily="2"/>
              </a:rPr>
              <a:t>of God which is among you, taking the oversight thereof, not by constraint, but willingly; not for filthy lucre, but of a ready mind; Neither as being lords over God's heritage, but being ensamples to the </a:t>
            </a:r>
            <a:r>
              <a:rPr lang="en-US" sz="2800" b="1" i="1" dirty="0">
                <a:solidFill>
                  <a:srgbClr val="FFFFFF"/>
                </a:solidFill>
                <a:latin typeface="Arial" pitchFamily="34"/>
                <a:ea typeface="DejaVu Sans" pitchFamily="2"/>
                <a:cs typeface="DejaVu Sans" pitchFamily="2"/>
              </a:rPr>
              <a:t>flock.</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
        <p:nvSpPr>
          <p:cNvPr id="7" name="Title 1"/>
          <p:cNvSpPr txBox="1">
            <a:spLocks/>
          </p:cNvSpPr>
          <p:nvPr/>
        </p:nvSpPr>
        <p:spPr>
          <a:xfrm>
            <a:off x="457200" y="414469"/>
            <a:ext cx="7772400" cy="771623"/>
          </a:xfrm>
          <a:prstGeom prst="rect">
            <a:avLst/>
          </a:prstGeom>
          <a:noFill/>
          <a:ln>
            <a:noFill/>
          </a:ln>
          <a:effectLst>
            <a:outerShdw dist="17819" dir="2700000" algn="tl">
              <a:srgbClr val="000000"/>
            </a:outerShdw>
          </a:effectLst>
        </p:spPr>
        <p:txBody>
          <a:bodyPr wrap="square" lIns="90000" tIns="46800" rIns="90000" bIns="46800" anchor="ctr" anchorCtr="0">
            <a:spAutoFit/>
          </a:bodyPr>
          <a:lstStyle>
            <a:defPPr lvl="0">
              <a:buClr>
                <a:srgbClr val="FFFFFF"/>
              </a:buClr>
              <a:buSzPct val="100000"/>
              <a:buFont typeface="Arial Black" pitchFamily="34"/>
              <a:buNone/>
              <a:defRPr/>
            </a:defPPr>
            <a:lvl1pPr marL="0" marR="0" lvl="0" indent="0" algn="l" rtl="0" hangingPunct="0">
              <a:lnSpc>
                <a:spcPct val="100000"/>
              </a:lnSpc>
              <a:spcBef>
                <a:spcPts val="0"/>
              </a:spcBef>
              <a:spcAft>
                <a:spcPts val="0"/>
              </a:spcAft>
              <a:buClr>
                <a:srgbClr val="FFFFFF"/>
              </a:buClr>
              <a:buSzPct val="100000"/>
              <a:buFont typeface="Arial Black"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4400" b="0" i="0" u="none" strike="noStrike" baseline="0">
                <a:ln>
                  <a:noFill/>
                </a:ln>
                <a:solidFill>
                  <a:srgbClr val="FFFFFF"/>
                </a:solidFill>
                <a:latin typeface="Arial Black" pitchFamily="34"/>
                <a:ea typeface="DejaVu Sans" pitchFamily="2"/>
                <a:cs typeface="DejaVu San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Arial Black" pitchFamily="34"/>
              <a:buNone/>
            </a:pPr>
            <a:r>
              <a:rPr lang="en-US" kern="0" smtClean="0">
                <a:solidFill>
                  <a:srgbClr val="FFFF00"/>
                </a:solidFill>
                <a:effectLst>
                  <a:outerShdw dist="17961" dir="2700000">
                    <a:scrgbClr r="0" g="0" b="0"/>
                  </a:outerShdw>
                </a:effectLst>
              </a:rPr>
              <a:t>Hallmarks of Church</a:t>
            </a:r>
            <a:endParaRPr lang="en-US" kern="0" dirty="0">
              <a:solidFill>
                <a:srgbClr val="FFFF00"/>
              </a:solidFill>
              <a:effectLst>
                <a:outerShdw dist="17961" dir="2700000">
                  <a:scrgbClr r="0" g="0" b="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440" y="1981080"/>
            <a:ext cx="4267080"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Organization</a:t>
            </a:r>
          </a:p>
          <a:p>
            <a:pPr marL="0" lvl="1" indent="0" rtl="0">
              <a:buClr>
                <a:srgbClr val="B2B2B2"/>
              </a:buClr>
            </a:pPr>
            <a:r>
              <a:rPr lang="en-US" i="1" dirty="0">
                <a:solidFill>
                  <a:srgbClr val="B2B2B2"/>
                </a:solidFill>
                <a:effectLst>
                  <a:outerShdw dist="17961" dir="2700000">
                    <a:scrgbClr r="0" g="0" b="0"/>
                  </a:outerShdw>
                </a:effectLst>
              </a:rPr>
              <a:t>Elders</a:t>
            </a:r>
          </a:p>
          <a:p>
            <a:pPr marL="0" lvl="1" indent="0" rtl="0"/>
            <a:r>
              <a:rPr lang="en-US" i="1" dirty="0">
                <a:solidFill>
                  <a:srgbClr val="FFFF00"/>
                </a:solidFill>
                <a:effectLst>
                  <a:outerShdw dist="17961" dir="2700000">
                    <a:scrgbClr r="0" g="0" b="0"/>
                  </a:outerShdw>
                </a:effectLst>
              </a:rPr>
              <a:t>Deacons</a:t>
            </a:r>
          </a:p>
          <a:p>
            <a:pPr marL="0" lvl="2" indent="0" rtl="0">
              <a:buFont typeface="Arial" pitchFamily="34"/>
            </a:pPr>
            <a:r>
              <a:rPr lang="en-US" dirty="0">
                <a:effectLst>
                  <a:outerShdw dist="17961" dir="2700000">
                    <a:scrgbClr r="0" g="0" b="0"/>
                  </a:outerShdw>
                </a:effectLst>
                <a:latin typeface="Arial" pitchFamily="34"/>
              </a:rPr>
              <a:t>Office</a:t>
            </a:r>
          </a:p>
          <a:p>
            <a:pPr marL="0" lvl="2" indent="0" rtl="0">
              <a:buFont typeface="Arial" pitchFamily="34"/>
            </a:pPr>
            <a:r>
              <a:rPr lang="en-US" dirty="0">
                <a:effectLst>
                  <a:outerShdw dist="17961" dir="2700000">
                    <a:scrgbClr r="0" g="0" b="0"/>
                  </a:outerShdw>
                </a:effectLst>
                <a:latin typeface="Arial" pitchFamily="34"/>
              </a:rPr>
              <a:t>Servants</a:t>
            </a:r>
          </a:p>
        </p:txBody>
      </p:sp>
      <p:sp>
        <p:nvSpPr>
          <p:cNvPr id="3" name="Freeform 2"/>
          <p:cNvSpPr/>
          <p:nvPr/>
        </p:nvSpPr>
        <p:spPr>
          <a:xfrm>
            <a:off x="4952880" y="1600200"/>
            <a:ext cx="3886200" cy="4651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998"/>
              </a:spcBef>
              <a:spcAft>
                <a:spcPts val="0"/>
              </a:spcAft>
              <a:buNone/>
              <a:tabLst/>
            </a:pPr>
            <a:r>
              <a:rPr lang="en-US" sz="3200" i="1">
                <a:solidFill>
                  <a:srgbClr val="FFFFFF"/>
                </a:solidFill>
                <a:latin typeface="Arial" pitchFamily="34"/>
                <a:ea typeface="DejaVu Sans" pitchFamily="2"/>
                <a:cs typeface="DejaVu Sans" pitchFamily="2"/>
              </a:rPr>
              <a:t>1 Timothy 3:13</a:t>
            </a:r>
            <a:r>
              <a:rPr lang="en-US" sz="2800" i="1">
                <a:solidFill>
                  <a:srgbClr val="FFFFFF"/>
                </a:solidFill>
                <a:latin typeface="Arial" pitchFamily="34"/>
                <a:ea typeface="DejaVu Sans" pitchFamily="2"/>
                <a:cs typeface="DejaVu Sans" pitchFamily="2"/>
              </a:rPr>
              <a:t> </a:t>
            </a:r>
            <a:r>
              <a:rPr lang="en-US" sz="3200" i="1">
                <a:solidFill>
                  <a:srgbClr val="FFFFFF"/>
                </a:solidFill>
                <a:latin typeface="Arial" pitchFamily="34"/>
                <a:ea typeface="DejaVu Sans" pitchFamily="2"/>
                <a:cs typeface="DejaVu Sans" pitchFamily="2"/>
              </a:rPr>
              <a:t>For they that have used the office of a deacon</a:t>
            </a:r>
            <a:r>
              <a:rPr lang="en-US" sz="3200" b="1" i="1">
                <a:solidFill>
                  <a:srgbClr val="FFFFFF"/>
                </a:solidFill>
                <a:latin typeface="Arial" pitchFamily="34"/>
                <a:ea typeface="DejaVu Sans" pitchFamily="2"/>
                <a:cs typeface="DejaVu Sans" pitchFamily="2"/>
              </a:rPr>
              <a:t> </a:t>
            </a:r>
            <a:r>
              <a:rPr lang="en-US" sz="3200" i="1">
                <a:solidFill>
                  <a:srgbClr val="FFFFFF"/>
                </a:solidFill>
                <a:latin typeface="Arial" pitchFamily="34"/>
                <a:ea typeface="DejaVu Sans" pitchFamily="2"/>
                <a:cs typeface="DejaVu Sans" pitchFamily="2"/>
              </a:rPr>
              <a:t>well purchase to themselves a good degree, and great boldness in the faith which is in Christ Jesus.</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
        <p:nvSpPr>
          <p:cNvPr id="7" name="Title 1"/>
          <p:cNvSpPr txBox="1">
            <a:spLocks/>
          </p:cNvSpPr>
          <p:nvPr/>
        </p:nvSpPr>
        <p:spPr>
          <a:xfrm>
            <a:off x="457200" y="414469"/>
            <a:ext cx="7772400" cy="771623"/>
          </a:xfrm>
          <a:prstGeom prst="rect">
            <a:avLst/>
          </a:prstGeom>
          <a:noFill/>
          <a:ln>
            <a:noFill/>
          </a:ln>
          <a:effectLst>
            <a:outerShdw dist="17819" dir="2700000" algn="tl">
              <a:srgbClr val="000000"/>
            </a:outerShdw>
          </a:effectLst>
        </p:spPr>
        <p:txBody>
          <a:bodyPr wrap="square" lIns="90000" tIns="46800" rIns="90000" bIns="46800" anchor="ctr" anchorCtr="0">
            <a:spAutoFit/>
          </a:bodyPr>
          <a:lstStyle>
            <a:defPPr lvl="0">
              <a:buClr>
                <a:srgbClr val="FFFFFF"/>
              </a:buClr>
              <a:buSzPct val="100000"/>
              <a:buFont typeface="Arial Black" pitchFamily="34"/>
              <a:buNone/>
              <a:defRPr/>
            </a:defPPr>
            <a:lvl1pPr marL="0" marR="0" lvl="0" indent="0" algn="l" rtl="0" hangingPunct="0">
              <a:lnSpc>
                <a:spcPct val="100000"/>
              </a:lnSpc>
              <a:spcBef>
                <a:spcPts val="0"/>
              </a:spcBef>
              <a:spcAft>
                <a:spcPts val="0"/>
              </a:spcAft>
              <a:buClr>
                <a:srgbClr val="FFFFFF"/>
              </a:buClr>
              <a:buSzPct val="100000"/>
              <a:buFont typeface="Arial Black"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4400" b="0" i="0" u="none" strike="noStrike" baseline="0">
                <a:ln>
                  <a:noFill/>
                </a:ln>
                <a:solidFill>
                  <a:srgbClr val="FFFFFF"/>
                </a:solidFill>
                <a:latin typeface="Arial Black" pitchFamily="34"/>
                <a:ea typeface="DejaVu Sans" pitchFamily="2"/>
                <a:cs typeface="DejaVu San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Arial Black" pitchFamily="34"/>
              <a:buNone/>
            </a:pPr>
            <a:r>
              <a:rPr lang="en-US" kern="0" smtClean="0">
                <a:solidFill>
                  <a:srgbClr val="FFFF00"/>
                </a:solidFill>
                <a:effectLst>
                  <a:outerShdw dist="17961" dir="2700000">
                    <a:scrgbClr r="0" g="0" b="0"/>
                  </a:outerShdw>
                </a:effectLst>
              </a:rPr>
              <a:t>Hallmarks of Church</a:t>
            </a:r>
            <a:endParaRPr lang="en-US" kern="0" dirty="0">
              <a:solidFill>
                <a:srgbClr val="FFFF00"/>
              </a:solidFill>
              <a:effectLst>
                <a:outerShdw dist="17961" dir="2700000">
                  <a:scrgbClr r="0" g="0" b="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440" y="1981080"/>
            <a:ext cx="4267080"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Organization</a:t>
            </a:r>
          </a:p>
          <a:p>
            <a:pPr marL="0" lvl="1" indent="0" rtl="0">
              <a:buClr>
                <a:srgbClr val="B2B2B2"/>
              </a:buClr>
            </a:pPr>
            <a:r>
              <a:rPr lang="en-US" i="1" dirty="0">
                <a:solidFill>
                  <a:srgbClr val="B2B2B2"/>
                </a:solidFill>
                <a:effectLst>
                  <a:outerShdw dist="17961" dir="2700000">
                    <a:scrgbClr r="0" g="0" b="0"/>
                  </a:outerShdw>
                </a:effectLst>
              </a:rPr>
              <a:t>Elders</a:t>
            </a:r>
          </a:p>
          <a:p>
            <a:pPr marL="0" lvl="1" indent="0" rtl="0">
              <a:buClr>
                <a:srgbClr val="B2B2B2"/>
              </a:buClr>
            </a:pPr>
            <a:r>
              <a:rPr lang="en-US" i="1" dirty="0">
                <a:solidFill>
                  <a:srgbClr val="B2B2B2"/>
                </a:solidFill>
                <a:effectLst>
                  <a:outerShdw dist="17961" dir="2700000">
                    <a:scrgbClr r="0" g="0" b="0"/>
                  </a:outerShdw>
                </a:effectLst>
              </a:rPr>
              <a:t>Deacons</a:t>
            </a:r>
          </a:p>
          <a:p>
            <a:pPr marL="0" lvl="1" indent="0" rtl="0"/>
            <a:r>
              <a:rPr lang="en-US" i="1" dirty="0">
                <a:effectLst>
                  <a:outerShdw dist="17961" dir="2700000">
                    <a:scrgbClr r="0" g="0" b="0"/>
                  </a:outerShdw>
                </a:effectLst>
              </a:rPr>
              <a:t>Saints</a:t>
            </a:r>
          </a:p>
          <a:p>
            <a:pPr marL="0" lvl="2" indent="0" rtl="0">
              <a:buFont typeface="Arial" pitchFamily="34"/>
            </a:pPr>
            <a:r>
              <a:rPr lang="en-US" dirty="0">
                <a:effectLst>
                  <a:outerShdw dist="17961" dir="2700000">
                    <a:scrgbClr r="0" g="0" b="0"/>
                  </a:outerShdw>
                </a:effectLst>
                <a:latin typeface="Arial" pitchFamily="34"/>
              </a:rPr>
              <a:t>All Believers</a:t>
            </a:r>
          </a:p>
          <a:p>
            <a:pPr marL="0" lvl="2" indent="0" rtl="0">
              <a:buFont typeface="Arial" pitchFamily="34"/>
            </a:pPr>
            <a:r>
              <a:rPr lang="en-US" dirty="0">
                <a:effectLst>
                  <a:outerShdw dist="17961" dir="2700000">
                    <a:scrgbClr r="0" g="0" b="0"/>
                  </a:outerShdw>
                </a:effectLst>
                <a:latin typeface="Arial" pitchFamily="34"/>
              </a:rPr>
              <a:t>Every Church</a:t>
            </a:r>
          </a:p>
        </p:txBody>
      </p:sp>
      <p:sp>
        <p:nvSpPr>
          <p:cNvPr id="3" name="Freeform 2"/>
          <p:cNvSpPr/>
          <p:nvPr/>
        </p:nvSpPr>
        <p:spPr>
          <a:xfrm>
            <a:off x="4876920" y="2057400"/>
            <a:ext cx="3886200" cy="419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998"/>
              </a:spcBef>
              <a:spcAft>
                <a:spcPts val="0"/>
              </a:spcAft>
              <a:buNone/>
              <a:tabLst/>
            </a:pPr>
            <a:r>
              <a:rPr lang="en-US" sz="3200" i="1">
                <a:solidFill>
                  <a:srgbClr val="FFFFFF"/>
                </a:solidFill>
                <a:latin typeface="Arial" pitchFamily="34"/>
                <a:ea typeface="DejaVu Sans" pitchFamily="2"/>
                <a:cs typeface="DejaVu Sans" pitchFamily="2"/>
              </a:rPr>
              <a:t>Colossians 1:2 To the saints</a:t>
            </a:r>
            <a:r>
              <a:rPr lang="en-US" sz="3200" b="1" i="1">
                <a:solidFill>
                  <a:srgbClr val="FFFFFF"/>
                </a:solidFill>
                <a:latin typeface="Arial" pitchFamily="34"/>
                <a:ea typeface="DejaVu Sans" pitchFamily="2"/>
                <a:cs typeface="DejaVu Sans" pitchFamily="2"/>
              </a:rPr>
              <a:t> </a:t>
            </a:r>
            <a:r>
              <a:rPr lang="en-US" sz="3200" i="1">
                <a:solidFill>
                  <a:srgbClr val="FFFFFF"/>
                </a:solidFill>
                <a:latin typeface="Arial" pitchFamily="34"/>
                <a:ea typeface="DejaVu Sans" pitchFamily="2"/>
                <a:cs typeface="DejaVu Sans" pitchFamily="2"/>
              </a:rPr>
              <a:t>and faithful brethren in Christ which are at Colosse: Grace be unto you, and peace, from God our Father and the Lord Jesus Christ.</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
        <p:nvSpPr>
          <p:cNvPr id="7" name="Title 1"/>
          <p:cNvSpPr txBox="1">
            <a:spLocks/>
          </p:cNvSpPr>
          <p:nvPr/>
        </p:nvSpPr>
        <p:spPr>
          <a:xfrm>
            <a:off x="457200" y="414469"/>
            <a:ext cx="7772400" cy="771623"/>
          </a:xfrm>
          <a:prstGeom prst="rect">
            <a:avLst/>
          </a:prstGeom>
          <a:noFill/>
          <a:ln>
            <a:noFill/>
          </a:ln>
          <a:effectLst>
            <a:outerShdw dist="17819" dir="2700000" algn="tl">
              <a:srgbClr val="000000"/>
            </a:outerShdw>
          </a:effectLst>
        </p:spPr>
        <p:txBody>
          <a:bodyPr wrap="square" lIns="90000" tIns="46800" rIns="90000" bIns="46800" anchor="ctr" anchorCtr="0">
            <a:spAutoFit/>
          </a:bodyPr>
          <a:lstStyle>
            <a:defPPr lvl="0">
              <a:buClr>
                <a:srgbClr val="FFFFFF"/>
              </a:buClr>
              <a:buSzPct val="100000"/>
              <a:buFont typeface="Arial Black" pitchFamily="34"/>
              <a:buNone/>
              <a:defRPr/>
            </a:defPPr>
            <a:lvl1pPr marL="0" marR="0" lvl="0" indent="0" algn="l" rtl="0" hangingPunct="0">
              <a:lnSpc>
                <a:spcPct val="100000"/>
              </a:lnSpc>
              <a:spcBef>
                <a:spcPts val="0"/>
              </a:spcBef>
              <a:spcAft>
                <a:spcPts val="0"/>
              </a:spcAft>
              <a:buClr>
                <a:srgbClr val="FFFFFF"/>
              </a:buClr>
              <a:buSzPct val="100000"/>
              <a:buFont typeface="Arial Black" pitchFamily="34"/>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US" sz="4400" b="0" i="0" u="none" strike="noStrike" baseline="0">
                <a:ln>
                  <a:noFill/>
                </a:ln>
                <a:solidFill>
                  <a:srgbClr val="FFFFFF"/>
                </a:solidFill>
                <a:latin typeface="Arial Black" pitchFamily="34"/>
                <a:ea typeface="DejaVu Sans" pitchFamily="2"/>
                <a:cs typeface="DejaVu Sans"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Font typeface="Arial Black" pitchFamily="34"/>
              <a:buNone/>
            </a:pPr>
            <a:r>
              <a:rPr lang="en-US" kern="0" smtClean="0">
                <a:solidFill>
                  <a:srgbClr val="FFFF00"/>
                </a:solidFill>
                <a:effectLst>
                  <a:outerShdw dist="17961" dir="2700000">
                    <a:scrgbClr r="0" g="0" b="0"/>
                  </a:outerShdw>
                </a:effectLst>
              </a:rPr>
              <a:t>Hallmarks of Church</a:t>
            </a:r>
            <a:endParaRPr lang="en-US" kern="0" dirty="0">
              <a:solidFill>
                <a:srgbClr val="FFFF00"/>
              </a:solidFill>
              <a:effectLst>
                <a:outerShdw dist="17961" dir="2700000">
                  <a:scrgbClr r="0" g="0" b="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The Church Changes">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Changes</a:t>
            </a:r>
          </a:p>
        </p:txBody>
      </p:sp>
      <p:sp>
        <p:nvSpPr>
          <p:cNvPr id="3" name="Text Placeholder 2"/>
          <p:cNvSpPr txBox="1">
            <a:spLocks noGrp="1"/>
          </p:cNvSpPr>
          <p:nvPr>
            <p:ph type="body" idx="4294967295"/>
          </p:nvPr>
        </p:nvSpPr>
        <p:spPr>
          <a:xfrm>
            <a:off x="685798" y="1371599"/>
            <a:ext cx="4419601" cy="472428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100"/>
              </a:spcBef>
              <a:buNone/>
            </a:pPr>
            <a:r>
              <a:rPr lang="en-US" sz="4400" dirty="0">
                <a:effectLst>
                  <a:outerShdw dist="17961" dir="2700000">
                    <a:scrgbClr r="0" g="0" b="0"/>
                  </a:outerShdw>
                </a:effectLst>
              </a:rPr>
              <a:t>Apostasy</a:t>
            </a:r>
          </a:p>
          <a:p>
            <a:pPr marL="290513" lvl="1" indent="-290513" rtl="0"/>
            <a:r>
              <a:rPr lang="en-US" dirty="0">
                <a:effectLst>
                  <a:outerShdw dist="17961" dir="2700000">
                    <a:scrgbClr r="0" g="0" b="0"/>
                  </a:outerShdw>
                </a:effectLst>
                <a:latin typeface="Arial" panose="020B0604020202020204" pitchFamily="34" charset="0"/>
                <a:cs typeface="Arial" panose="020B0604020202020204" pitchFamily="34" charset="0"/>
              </a:rPr>
              <a:t>Falling Away</a:t>
            </a:r>
          </a:p>
          <a:p>
            <a:pPr marL="290513" lvl="1" indent="-290513" rtl="0"/>
            <a:r>
              <a:rPr lang="en-US" dirty="0">
                <a:effectLst>
                  <a:outerShdw dist="17961" dir="2700000">
                    <a:scrgbClr r="0" g="0" b="0"/>
                  </a:outerShdw>
                </a:effectLst>
                <a:latin typeface="Arial" panose="020B0604020202020204" pitchFamily="34" charset="0"/>
                <a:cs typeface="Arial" panose="020B0604020202020204" pitchFamily="34" charset="0"/>
              </a:rPr>
              <a:t>Begun</a:t>
            </a:r>
          </a:p>
          <a:p>
            <a:pPr marL="290513" lvl="1" indent="-290513" rtl="0"/>
            <a:r>
              <a:rPr lang="en-US" dirty="0">
                <a:effectLst>
                  <a:outerShdw dist="17961" dir="2700000">
                    <a:scrgbClr r="0" g="0" b="0"/>
                  </a:outerShdw>
                </a:effectLst>
                <a:latin typeface="Arial" panose="020B0604020202020204" pitchFamily="34" charset="0"/>
                <a:cs typeface="Arial" panose="020B0604020202020204" pitchFamily="34" charset="0"/>
              </a:rPr>
              <a:t>To Be Resisted</a:t>
            </a:r>
          </a:p>
        </p:txBody>
      </p:sp>
      <p:sp>
        <p:nvSpPr>
          <p:cNvPr id="4" name="Freeform 3"/>
          <p:cNvSpPr/>
          <p:nvPr/>
        </p:nvSpPr>
        <p:spPr>
          <a:xfrm>
            <a:off x="5095538" y="2514600"/>
            <a:ext cx="3886200" cy="4195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998"/>
              </a:spcBef>
              <a:spcAft>
                <a:spcPts val="0"/>
              </a:spcAft>
              <a:buNone/>
              <a:tabLst/>
            </a:pPr>
            <a:r>
              <a:rPr lang="en-US" sz="3200" i="1">
                <a:solidFill>
                  <a:srgbClr val="FFFFFF"/>
                </a:solidFill>
                <a:latin typeface="Arial" pitchFamily="34"/>
                <a:ea typeface="DejaVu Sans" pitchFamily="2"/>
                <a:cs typeface="DejaVu Sans" pitchFamily="2"/>
              </a:rPr>
              <a:t>Jude 3 … it was needful for me to write unto you, and exhort you that ye should earnestly contend for the faith which was once delivered unto the saints</a:t>
            </a:r>
            <a:r>
              <a:rPr lang="en-US" sz="3200" b="1" i="1">
                <a:solidFill>
                  <a:srgbClr val="FFFFFF"/>
                </a:solidFill>
                <a:latin typeface="Arial" pitchFamily="34"/>
                <a:ea typeface="DejaVu Sans" pitchFamily="2"/>
                <a:cs typeface="DejaVu Sans" pitchFamily="2"/>
              </a:rPr>
              <a:t>.</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1143720" y="0"/>
            <a:ext cx="20574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05000"/>
            <a:ext cx="8229600" cy="3046988"/>
          </a:xfrm>
          <a:prstGeom prst="rect">
            <a:avLst/>
          </a:prstGeom>
        </p:spPr>
        <p:txBody>
          <a:bodyPr wrap="square">
            <a:spAutoFit/>
          </a:bodyPr>
          <a:lstStyle/>
          <a:p>
            <a:r>
              <a:rPr lang="en-US" sz="3200" i="1" dirty="0">
                <a:solidFill>
                  <a:schemeClr val="bg1">
                    <a:lumMod val="95000"/>
                  </a:schemeClr>
                </a:solidFill>
                <a:latin typeface="Arial Narrow" panose="020B0606020202030204" pitchFamily="34" charset="0"/>
                <a:cs typeface="Arial" panose="020B0604020202020204" pitchFamily="34" charset="0"/>
              </a:rPr>
              <a:t>"I do not ask on behalf of these alone, but for those also who believe in Me through their word; that they may all be one; even as You, Father, are in Me and I in You, that they also may be in Us, so that the world may believe that You sent Me. </a:t>
            </a:r>
          </a:p>
          <a:p>
            <a:pPr algn="r"/>
            <a:r>
              <a:rPr lang="en-US" sz="3200" i="1" dirty="0">
                <a:solidFill>
                  <a:schemeClr val="bg1">
                    <a:lumMod val="95000"/>
                  </a:schemeClr>
                </a:solidFill>
                <a:latin typeface="Arial Narrow" panose="020B0606020202030204" pitchFamily="34" charset="0"/>
                <a:cs typeface="Arial" panose="020B0604020202020204" pitchFamily="34" charset="0"/>
              </a:rPr>
              <a:t>(John 17:20-21</a:t>
            </a:r>
            <a:r>
              <a:rPr lang="en-US" sz="3200" i="1" dirty="0" smtClean="0">
                <a:solidFill>
                  <a:schemeClr val="bg1">
                    <a:lumMod val="95000"/>
                  </a:schemeClr>
                </a:solidFill>
                <a:latin typeface="Arial Narrow" panose="020B0606020202030204" pitchFamily="34" charset="0"/>
                <a:cs typeface="Arial" panose="020B0604020202020204" pitchFamily="34" charset="0"/>
              </a:rPr>
              <a:t>)</a:t>
            </a:r>
            <a:endParaRPr lang="en-US" sz="3200" i="1" dirty="0">
              <a:solidFill>
                <a:schemeClr val="bg1">
                  <a:lumMod val="9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0787723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Freeform 1"/>
          <p:cNvSpPr/>
          <p:nvPr/>
        </p:nvSpPr>
        <p:spPr>
          <a:xfrm>
            <a:off x="609480" y="1371599"/>
            <a:ext cx="2362320" cy="1383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algn="ctr" rtl="0" hangingPunct="0">
              <a:lnSpc>
                <a:spcPct val="100000"/>
              </a:lnSpc>
              <a:spcBef>
                <a:spcPts val="2248"/>
              </a:spcBef>
              <a:spcAft>
                <a:spcPts val="0"/>
              </a:spcAft>
              <a:buNone/>
              <a:tabLst/>
            </a:pPr>
            <a:r>
              <a:rPr lang="en-US" sz="3600">
                <a:solidFill>
                  <a:srgbClr val="FFFFFF"/>
                </a:solidFill>
                <a:latin typeface="Arial Black" pitchFamily="34"/>
                <a:ea typeface="DejaVu Sans" pitchFamily="2"/>
                <a:cs typeface="DejaVu Sans" pitchFamily="2"/>
              </a:rPr>
              <a:t>Christ’s Church</a:t>
            </a:r>
          </a:p>
        </p:txBody>
      </p:sp>
      <p:sp>
        <p:nvSpPr>
          <p:cNvPr id="3" name="Freeform 2"/>
          <p:cNvSpPr/>
          <p:nvPr/>
        </p:nvSpPr>
        <p:spPr>
          <a:xfrm>
            <a:off x="4572000" y="762120"/>
            <a:ext cx="4038479" cy="31704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algn="ctr" rtl="0" hangingPunct="0">
              <a:lnSpc>
                <a:spcPct val="100000"/>
              </a:lnSpc>
              <a:buNone/>
              <a:tabLst/>
            </a:pPr>
            <a:r>
              <a:rPr lang="en-US" sz="7200" dirty="0">
                <a:solidFill>
                  <a:srgbClr val="FFFFFF"/>
                </a:solidFill>
                <a:latin typeface="Arial Black" pitchFamily="34"/>
                <a:ea typeface="DejaVu Sans" pitchFamily="2"/>
                <a:cs typeface="DejaVu Sans" pitchFamily="2"/>
              </a:rPr>
              <a:t>Christ’s Church</a:t>
            </a:r>
          </a:p>
          <a:p>
            <a:pPr marL="0" marR="0" lvl="0" indent="0" algn="ctr" rtl="0" hangingPunct="0">
              <a:lnSpc>
                <a:spcPct val="100000"/>
              </a:lnSpc>
              <a:buNone/>
              <a:tabLst/>
            </a:pPr>
            <a:r>
              <a:rPr lang="en-US" sz="3200" dirty="0">
                <a:solidFill>
                  <a:srgbClr val="FFFF00"/>
                </a:solidFill>
                <a:latin typeface="Arial" pitchFamily="34"/>
                <a:ea typeface="DejaVu Sans" pitchFamily="2"/>
                <a:cs typeface="DejaVu Sans" pitchFamily="2"/>
              </a:rPr>
              <a:t>Appropriate</a:t>
            </a:r>
            <a:r>
              <a:rPr lang="en-US" sz="3200" dirty="0">
                <a:solidFill>
                  <a:srgbClr val="FFFFFF"/>
                </a:solidFill>
                <a:latin typeface="Arial" pitchFamily="34"/>
                <a:ea typeface="DejaVu Sans" pitchFamily="2"/>
                <a:cs typeface="DejaVu Sans" pitchFamily="2"/>
              </a:rPr>
              <a:t> Growth</a:t>
            </a:r>
          </a:p>
        </p:txBody>
      </p:sp>
      <p:sp>
        <p:nvSpPr>
          <p:cNvPr id="4" name="Straight Connector 3"/>
          <p:cNvSpPr/>
          <p:nvPr/>
        </p:nvSpPr>
        <p:spPr>
          <a:xfrm flipV="1">
            <a:off x="2743199" y="1905000"/>
            <a:ext cx="1828801" cy="120"/>
          </a:xfrm>
          <a:prstGeom prst="line">
            <a:avLst/>
          </a:prstGeom>
          <a:noFill/>
          <a:ln w="76320">
            <a:solidFill>
              <a:srgbClr val="000000"/>
            </a:solidFill>
            <a:prstDash val="solid"/>
            <a:miter/>
            <a:tailEnd type="arrow"/>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5" name="Freeform 4"/>
          <p:cNvSpPr/>
          <p:nvPr/>
        </p:nvSpPr>
        <p:spPr>
          <a:xfrm>
            <a:off x="381000" y="3276720"/>
            <a:ext cx="6553080" cy="3429000"/>
          </a:xfrm>
          <a:custGeom>
            <a:avLst/>
            <a:gdLst>
              <a:gd name="f0" fmla="val 0"/>
              <a:gd name="f1" fmla="val 4128"/>
              <a:gd name="f2" fmla="val 2160"/>
              <a:gd name="f3" fmla="val 1152"/>
              <a:gd name="f4" fmla="val 816"/>
              <a:gd name="f5" fmla="val 2016"/>
              <a:gd name="f6" fmla="val 2928"/>
              <a:gd name="f7" fmla="val 720"/>
              <a:gd name="f8" fmla="val 3648"/>
              <a:gd name="f9" fmla="val 576"/>
              <a:gd name="f10" fmla="val 3552"/>
              <a:gd name="f11" fmla="val 1248"/>
              <a:gd name="f12" fmla="val 1680"/>
              <a:gd name="f13" fmla="val 3120"/>
              <a:gd name="f14" fmla="val 2064"/>
              <a:gd name="f15" fmla="val 2304"/>
              <a:gd name="f16" fmla="val 1824"/>
              <a:gd name="f17" fmla="val 1920"/>
              <a:gd name="f18" fmla="val 672"/>
              <a:gd name="f19" fmla="val 1728"/>
              <a:gd name="f20" fmla="val 240"/>
              <a:gd name="f21" fmla="val 1968"/>
              <a:gd name="f22" fmla="val 336"/>
              <a:gd name="f23" fmla="val 1008"/>
            </a:gdLst>
            <a:ahLst/>
            <a:cxnLst>
              <a:cxn ang="3cd4">
                <a:pos x="hc" y="t"/>
              </a:cxn>
              <a:cxn ang="0">
                <a:pos x="r" y="vc"/>
              </a:cxn>
              <a:cxn ang="cd4">
                <a:pos x="hc" y="b"/>
              </a:cxn>
              <a:cxn ang="cd2">
                <a:pos x="l" y="vc"/>
              </a:cxn>
            </a:cxnLst>
            <a:rect l="l" t="t" r="r" b="b"/>
            <a:pathLst>
              <a:path w="4128" h="2160">
                <a:moveTo>
                  <a:pt x="f3" y="f4"/>
                </a:moveTo>
                <a:lnTo>
                  <a:pt x="f5" y="f4"/>
                </a:lnTo>
                <a:lnTo>
                  <a:pt x="f5" y="f0"/>
                </a:lnTo>
                <a:lnTo>
                  <a:pt x="f6" y="f7"/>
                </a:lnTo>
                <a:lnTo>
                  <a:pt x="f8" y="f9"/>
                </a:lnTo>
                <a:lnTo>
                  <a:pt x="f10" y="f11"/>
                </a:lnTo>
                <a:lnTo>
                  <a:pt x="f1" y="f12"/>
                </a:lnTo>
                <a:lnTo>
                  <a:pt x="f13" y="f14"/>
                </a:lnTo>
                <a:lnTo>
                  <a:pt x="f15" y="f16"/>
                </a:lnTo>
                <a:lnTo>
                  <a:pt x="f17" y="f2"/>
                </a:lnTo>
                <a:lnTo>
                  <a:pt x="f18" y="f19"/>
                </a:lnTo>
                <a:lnTo>
                  <a:pt x="f20" y="f21"/>
                </a:lnTo>
                <a:lnTo>
                  <a:pt x="f22" y="f23"/>
                </a:lnTo>
                <a:lnTo>
                  <a:pt x="f0" y="f22"/>
                </a:lnTo>
                <a:lnTo>
                  <a:pt x="f3" y="f4"/>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Freeform 5"/>
          <p:cNvSpPr/>
          <p:nvPr/>
        </p:nvSpPr>
        <p:spPr>
          <a:xfrm>
            <a:off x="762120" y="4572000"/>
            <a:ext cx="5715000" cy="143443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100000"/>
              </a:lnSpc>
              <a:buNone/>
              <a:tabLst/>
            </a:pPr>
            <a:r>
              <a:rPr lang="en-US" sz="4800" dirty="0">
                <a:solidFill>
                  <a:srgbClr val="FFFFFF"/>
                </a:solidFill>
                <a:latin typeface="Arial Black" pitchFamily="34"/>
                <a:ea typeface="DejaVu Sans" pitchFamily="2"/>
                <a:cs typeface="DejaVu Sans" pitchFamily="2"/>
              </a:rPr>
              <a:t>Man’s Church</a:t>
            </a:r>
          </a:p>
          <a:p>
            <a:pPr marL="0" marR="0" lvl="0" indent="0" algn="ctr" rtl="0" hangingPunct="0">
              <a:lnSpc>
                <a:spcPct val="100000"/>
              </a:lnSpc>
              <a:buNone/>
              <a:tabLst/>
            </a:pPr>
            <a:r>
              <a:rPr lang="en-US" sz="3200" dirty="0">
                <a:solidFill>
                  <a:srgbClr val="FFFF00"/>
                </a:solidFill>
                <a:latin typeface="Arial" pitchFamily="34"/>
                <a:ea typeface="DejaVu Sans" pitchFamily="2"/>
                <a:cs typeface="DejaVu Sans" pitchFamily="2"/>
              </a:rPr>
              <a:t>Mutation</a:t>
            </a:r>
          </a:p>
        </p:txBody>
      </p:sp>
      <p:cxnSp>
        <p:nvCxnSpPr>
          <p:cNvPr id="7" name="Elbow Connector 6"/>
          <p:cNvCxnSpPr>
            <a:stCxn id="2" idx="2"/>
          </p:cNvCxnSpPr>
          <p:nvPr/>
        </p:nvCxnSpPr>
        <p:spPr>
          <a:xfrm rot="16200000" flipH="1">
            <a:off x="1396559" y="3149160"/>
            <a:ext cx="1816923" cy="1028760"/>
          </a:xfrm>
          <a:prstGeom prst="bentConnector3">
            <a:avLst/>
          </a:prstGeom>
          <a:noFill/>
          <a:ln w="76320">
            <a:solidFill>
              <a:srgbClr val="000000"/>
            </a:solidFill>
            <a:prstDash val="solid"/>
            <a:miter/>
            <a:tailEnd type="arrow"/>
          </a:ln>
        </p:spPr>
      </p:cxnSp>
      <p:sp>
        <p:nvSpPr>
          <p:cNvPr id="8" name="TextBox 7"/>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9" name="Freeform 8"/>
          <p:cNvSpPr/>
          <p:nvPr/>
        </p:nvSpPr>
        <p:spPr>
          <a:xfrm>
            <a:off x="1143360" y="0"/>
            <a:ext cx="20574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Freeform 1"/>
          <p:cNvSpPr/>
          <p:nvPr/>
        </p:nvSpPr>
        <p:spPr>
          <a:xfrm>
            <a:off x="1447919" y="3505319"/>
            <a:ext cx="990360" cy="1066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255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3" name="Text Placeholder 2"/>
          <p:cNvSpPr txBox="1">
            <a:spLocks noGrp="1"/>
          </p:cNvSpPr>
          <p:nvPr>
            <p:ph type="body" idx="4294967295"/>
          </p:nvPr>
        </p:nvSpPr>
        <p:spPr>
          <a:xfrm>
            <a:off x="685799" y="1980720"/>
            <a:ext cx="3733920" cy="838439"/>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100"/>
              </a:spcBef>
              <a:buNone/>
            </a:pPr>
            <a:r>
              <a:rPr lang="en-US" sz="4400" dirty="0">
                <a:effectLst>
                  <a:outerShdw dist="17961" dir="2700000">
                    <a:scrgbClr r="0" g="0" b="0"/>
                  </a:outerShdw>
                </a:effectLst>
              </a:rPr>
              <a:t>Eldership</a:t>
            </a:r>
          </a:p>
        </p:txBody>
      </p:sp>
      <p:sp>
        <p:nvSpPr>
          <p:cNvPr id="4" name="Freeform 3"/>
          <p:cNvSpPr/>
          <p:nvPr/>
        </p:nvSpPr>
        <p:spPr>
          <a:xfrm>
            <a:off x="1219320" y="3352680"/>
            <a:ext cx="53316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5" name="Freeform 4"/>
          <p:cNvSpPr/>
          <p:nvPr/>
        </p:nvSpPr>
        <p:spPr>
          <a:xfrm>
            <a:off x="2133720" y="3352680"/>
            <a:ext cx="53316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Freeform 5"/>
          <p:cNvSpPr/>
          <p:nvPr/>
        </p:nvSpPr>
        <p:spPr>
          <a:xfrm>
            <a:off x="1219320" y="4191120"/>
            <a:ext cx="53316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7" name="Freeform 6"/>
          <p:cNvSpPr/>
          <p:nvPr/>
        </p:nvSpPr>
        <p:spPr>
          <a:xfrm>
            <a:off x="2133720" y="4191120"/>
            <a:ext cx="53316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8" name="Freeform 7"/>
          <p:cNvSpPr/>
          <p:nvPr/>
        </p:nvSpPr>
        <p:spPr>
          <a:xfrm>
            <a:off x="5334120" y="3962520"/>
            <a:ext cx="53316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9" name="Freeform 8"/>
          <p:cNvSpPr/>
          <p:nvPr/>
        </p:nvSpPr>
        <p:spPr>
          <a:xfrm>
            <a:off x="7086600" y="39625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10" name="Freeform 9"/>
          <p:cNvSpPr/>
          <p:nvPr/>
        </p:nvSpPr>
        <p:spPr>
          <a:xfrm>
            <a:off x="6215232" y="3962520"/>
            <a:ext cx="53316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11" name="Freeform 10"/>
          <p:cNvSpPr/>
          <p:nvPr/>
        </p:nvSpPr>
        <p:spPr>
          <a:xfrm>
            <a:off x="5943600" y="2590919"/>
            <a:ext cx="1066680" cy="9903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cxnSp>
        <p:nvCxnSpPr>
          <p:cNvPr id="12" name="Elbow Connector 11"/>
          <p:cNvCxnSpPr>
            <a:stCxn id="11" idx="8"/>
            <a:endCxn id="8" idx="4"/>
          </p:cNvCxnSpPr>
          <p:nvPr/>
        </p:nvCxnSpPr>
        <p:spPr>
          <a:xfrm rot="16200000" flipH="1" flipV="1">
            <a:off x="5848199" y="3333779"/>
            <a:ext cx="381241" cy="876240"/>
          </a:xfrm>
          <a:prstGeom prst="bentConnector3">
            <a:avLst>
              <a:gd name="adj1" fmla="val 52735"/>
            </a:avLst>
          </a:prstGeom>
          <a:noFill/>
          <a:ln w="9360">
            <a:solidFill>
              <a:srgbClr val="000000"/>
            </a:solidFill>
            <a:prstDash val="solid"/>
            <a:miter/>
            <a:tailEnd type="arrow"/>
          </a:ln>
        </p:spPr>
      </p:cxnSp>
      <p:cxnSp>
        <p:nvCxnSpPr>
          <p:cNvPr id="13" name="Straight Arrow Connector 12"/>
          <p:cNvCxnSpPr>
            <a:stCxn id="11" idx="8"/>
            <a:endCxn id="10" idx="4"/>
          </p:cNvCxnSpPr>
          <p:nvPr/>
        </p:nvCxnSpPr>
        <p:spPr>
          <a:xfrm>
            <a:off x="6476940" y="3581279"/>
            <a:ext cx="4872" cy="381241"/>
          </a:xfrm>
          <a:prstGeom prst="straightConnector1">
            <a:avLst/>
          </a:prstGeom>
          <a:noFill/>
          <a:ln w="9360">
            <a:solidFill>
              <a:srgbClr val="000000"/>
            </a:solidFill>
            <a:prstDash val="solid"/>
            <a:miter/>
            <a:tailEnd type="arrow"/>
          </a:ln>
        </p:spPr>
      </p:cxnSp>
      <p:cxnSp>
        <p:nvCxnSpPr>
          <p:cNvPr id="14" name="Elbow Connector 13"/>
          <p:cNvCxnSpPr>
            <a:stCxn id="11" idx="8"/>
            <a:endCxn id="9" idx="4"/>
          </p:cNvCxnSpPr>
          <p:nvPr/>
        </p:nvCxnSpPr>
        <p:spPr>
          <a:xfrm rot="16200000" flipH="1">
            <a:off x="6724529" y="3333689"/>
            <a:ext cx="381241" cy="876420"/>
          </a:xfrm>
          <a:prstGeom prst="bentConnector3">
            <a:avLst>
              <a:gd name="adj1" fmla="val 52736"/>
            </a:avLst>
          </a:prstGeom>
          <a:noFill/>
          <a:ln w="9360">
            <a:solidFill>
              <a:srgbClr val="000000"/>
            </a:solidFill>
            <a:prstDash val="solid"/>
            <a:miter/>
            <a:tailEnd type="arrow"/>
          </a:ln>
        </p:spPr>
      </p:cxnSp>
      <p:sp>
        <p:nvSpPr>
          <p:cNvPr id="15" name="Freeform 14"/>
          <p:cNvSpPr/>
          <p:nvPr/>
        </p:nvSpPr>
        <p:spPr>
          <a:xfrm>
            <a:off x="4952880" y="4648320"/>
            <a:ext cx="3657600" cy="60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7819" dir="2700000" algn="tl">
              <a:srgbClr val="000000"/>
            </a:outerShdw>
          </a:effectLst>
        </p:spPr>
        <p:txBody>
          <a:bodyPr vert="horz" wrap="square" lIns="90000" tIns="46800" rIns="90000" bIns="46800" anchor="t" anchorCtr="0" compatLnSpc="0">
            <a:spAutoFit/>
          </a:bodyPr>
          <a:lstStyle/>
          <a:p>
            <a:pPr marL="0" marR="0" lvl="0" indent="0" rtl="0" hangingPunct="0">
              <a:lnSpc>
                <a:spcPct val="100000"/>
              </a:lnSpc>
              <a:spcBef>
                <a:spcPts val="2248"/>
              </a:spcBef>
              <a:spcAft>
                <a:spcPts val="0"/>
              </a:spcAft>
              <a:buNone/>
              <a:tabLst/>
            </a:pPr>
            <a:r>
              <a:rPr lang="en-US" sz="3600">
                <a:solidFill>
                  <a:srgbClr val="FFFFFF"/>
                </a:solidFill>
                <a:effectLst>
                  <a:outerShdw dist="17961" dir="2700000">
                    <a:scrgbClr r="0" g="0" b="0"/>
                  </a:outerShdw>
                </a:effectLst>
                <a:latin typeface="Arial" pitchFamily="34"/>
                <a:ea typeface="DejaVu Sans" pitchFamily="2"/>
                <a:cs typeface="DejaVu Sans" pitchFamily="2"/>
              </a:rPr>
              <a:t>Presiding Elder</a:t>
            </a:r>
          </a:p>
        </p:txBody>
      </p:sp>
      <p:sp>
        <p:nvSpPr>
          <p:cNvPr id="16" name="Freeform 15"/>
          <p:cNvSpPr/>
          <p:nvPr/>
        </p:nvSpPr>
        <p:spPr>
          <a:xfrm>
            <a:off x="2895479" y="3581279"/>
            <a:ext cx="2133720" cy="609840"/>
          </a:xfrm>
          <a:custGeom>
            <a:avLst>
              <a:gd name="f0" fmla="val 16200"/>
              <a:gd name="f1" fmla="val 5400"/>
            </a:avLst>
            <a:gdLst>
              <a:gd name="f2" fmla="val w"/>
              <a:gd name="f3" fmla="val h"/>
              <a:gd name="f4" fmla="val 0"/>
              <a:gd name="f5" fmla="val 21600"/>
              <a:gd name="f6" fmla="val 3375"/>
              <a:gd name="f7" fmla="val 10800"/>
              <a:gd name="f8" fmla="val 675"/>
              <a:gd name="f9" fmla="val 1350"/>
              <a:gd name="f10" fmla="val 2700"/>
              <a:gd name="f11" fmla="*/ f2 1 21600"/>
              <a:gd name="f12" fmla="*/ f3 1 21600"/>
              <a:gd name="f13" fmla="pin 3375 f0 21600"/>
              <a:gd name="f14" fmla="pin 0 f1 10800"/>
              <a:gd name="f15" fmla="val f14"/>
              <a:gd name="f16" fmla="val f13"/>
              <a:gd name="f17" fmla="+- 21600 0 f14"/>
              <a:gd name="f18" fmla="*/ f13 f11 1"/>
              <a:gd name="f19" fmla="*/ f14 f12 1"/>
              <a:gd name="f20" fmla="*/ 3375 f11 1"/>
              <a:gd name="f21" fmla="+- 21600 0 f16"/>
              <a:gd name="f22" fmla="*/ f17 f12 1"/>
              <a:gd name="f23" fmla="*/ f15 f12 1"/>
              <a:gd name="f24" fmla="*/ f21 f15 1"/>
              <a:gd name="f25" fmla="*/ f24 1 10800"/>
              <a:gd name="f26" fmla="+- f16 f25 0"/>
              <a:gd name="f27" fmla="*/ f26 f11 1"/>
            </a:gdLst>
            <a:ahLst>
              <a:ahXY gdRefX="f0" minX="f6" maxX="f5" gdRefY="f1" minY="f4" maxY="f7">
                <a:pos x="f18" y="f19"/>
              </a:ahXY>
            </a:ahLst>
            <a:cxnLst>
              <a:cxn ang="3cd4">
                <a:pos x="hc" y="t"/>
              </a:cxn>
              <a:cxn ang="0">
                <a:pos x="r" y="vc"/>
              </a:cxn>
              <a:cxn ang="cd4">
                <a:pos x="hc" y="b"/>
              </a:cxn>
              <a:cxn ang="cd2">
                <a:pos x="l" y="vc"/>
              </a:cxn>
            </a:cxnLst>
            <a:rect l="f20" t="f23" r="f27" b="f22"/>
            <a:pathLst>
              <a:path w="21600" h="21600">
                <a:moveTo>
                  <a:pt x="f6" y="f15"/>
                </a:moveTo>
                <a:lnTo>
                  <a:pt x="f16" y="f15"/>
                </a:lnTo>
                <a:lnTo>
                  <a:pt x="f16" y="f4"/>
                </a:lnTo>
                <a:lnTo>
                  <a:pt x="f5" y="f7"/>
                </a:lnTo>
                <a:lnTo>
                  <a:pt x="f16" y="f5"/>
                </a:lnTo>
                <a:lnTo>
                  <a:pt x="f16" y="f17"/>
                </a:lnTo>
                <a:lnTo>
                  <a:pt x="f6" y="f17"/>
                </a:lnTo>
                <a:close/>
              </a:path>
              <a:path w="21600" h="21600">
                <a:moveTo>
                  <a:pt x="f4" y="f15"/>
                </a:moveTo>
                <a:lnTo>
                  <a:pt x="f8" y="f15"/>
                </a:lnTo>
                <a:lnTo>
                  <a:pt x="f8" y="f17"/>
                </a:lnTo>
                <a:lnTo>
                  <a:pt x="f4" y="f17"/>
                </a:lnTo>
                <a:close/>
              </a:path>
              <a:path w="21600" h="21600">
                <a:moveTo>
                  <a:pt x="f9" y="f15"/>
                </a:moveTo>
                <a:lnTo>
                  <a:pt x="f10" y="f15"/>
                </a:lnTo>
                <a:lnTo>
                  <a:pt x="f10" y="f17"/>
                </a:lnTo>
                <a:lnTo>
                  <a:pt x="f9" y="f17"/>
                </a:lnTo>
                <a:close/>
              </a:path>
            </a:pathLst>
          </a:custGeom>
          <a:solidFill>
            <a:srgbClr val="0000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17" name="Freeform 16"/>
          <p:cNvSpPr/>
          <p:nvPr/>
        </p:nvSpPr>
        <p:spPr>
          <a:xfrm>
            <a:off x="914400" y="4876920"/>
            <a:ext cx="1981080" cy="60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7819" dir="2700000" algn="tl">
              <a:srgbClr val="000000"/>
            </a:outerShdw>
          </a:effectLst>
        </p:spPr>
        <p:txBody>
          <a:bodyPr vert="horz" wrap="square" lIns="90000" tIns="46800" rIns="90000" bIns="46800" anchor="t" anchorCtr="0" compatLnSpc="0">
            <a:spAutoFit/>
          </a:bodyPr>
          <a:lstStyle/>
          <a:p>
            <a:pPr marL="0" marR="0" lvl="0" indent="0" algn="ctr" rtl="0" hangingPunct="0">
              <a:lnSpc>
                <a:spcPct val="100000"/>
              </a:lnSpc>
              <a:spcBef>
                <a:spcPts val="2248"/>
              </a:spcBef>
              <a:spcAft>
                <a:spcPts val="0"/>
              </a:spcAft>
              <a:buNone/>
              <a:tabLst/>
            </a:pPr>
            <a:r>
              <a:rPr lang="en-US" sz="3600">
                <a:solidFill>
                  <a:srgbClr val="FFFFFF"/>
                </a:solidFill>
                <a:effectLst>
                  <a:outerShdw dist="17961" dir="2700000">
                    <a:scrgbClr r="0" g="0" b="0"/>
                  </a:outerShdw>
                </a:effectLst>
                <a:latin typeface="Arial" pitchFamily="34"/>
                <a:ea typeface="DejaVu Sans" pitchFamily="2"/>
                <a:cs typeface="DejaVu Sans" pitchFamily="2"/>
              </a:rPr>
              <a:t>Elders</a:t>
            </a:r>
          </a:p>
        </p:txBody>
      </p:sp>
      <p:sp>
        <p:nvSpPr>
          <p:cNvPr id="18" name="Title 17"/>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Changes</a:t>
            </a:r>
          </a:p>
        </p:txBody>
      </p:sp>
      <p:sp>
        <p:nvSpPr>
          <p:cNvPr id="19" name="TextBox 18"/>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20" name="Freeform 19"/>
          <p:cNvSpPr/>
          <p:nvPr/>
        </p:nvSpPr>
        <p:spPr>
          <a:xfrm>
            <a:off x="1143000" y="0"/>
            <a:ext cx="20574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799" y="1980720"/>
            <a:ext cx="3733920" cy="838439"/>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100"/>
              </a:spcBef>
              <a:buNone/>
            </a:pPr>
            <a:r>
              <a:rPr lang="en-US" sz="4400" dirty="0"/>
              <a:t>Eldership</a:t>
            </a:r>
          </a:p>
        </p:txBody>
      </p:sp>
      <p:sp>
        <p:nvSpPr>
          <p:cNvPr id="3" name="Freeform 2"/>
          <p:cNvSpPr/>
          <p:nvPr/>
        </p:nvSpPr>
        <p:spPr>
          <a:xfrm>
            <a:off x="685799" y="55627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4" name="Freeform 3"/>
          <p:cNvSpPr/>
          <p:nvPr/>
        </p:nvSpPr>
        <p:spPr>
          <a:xfrm>
            <a:off x="2438280" y="55627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5" name="Freeform 4"/>
          <p:cNvSpPr/>
          <p:nvPr/>
        </p:nvSpPr>
        <p:spPr>
          <a:xfrm>
            <a:off x="1578684" y="55627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Freeform 5"/>
          <p:cNvSpPr/>
          <p:nvPr/>
        </p:nvSpPr>
        <p:spPr>
          <a:xfrm>
            <a:off x="1295280" y="4191120"/>
            <a:ext cx="1067040" cy="9903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cxnSp>
        <p:nvCxnSpPr>
          <p:cNvPr id="7" name="Elbow Connector 6"/>
          <p:cNvCxnSpPr>
            <a:stCxn id="6" idx="8"/>
            <a:endCxn id="3" idx="4"/>
          </p:cNvCxnSpPr>
          <p:nvPr/>
        </p:nvCxnSpPr>
        <p:spPr>
          <a:xfrm rot="16200000" flipH="1" flipV="1">
            <a:off x="1200060" y="4933979"/>
            <a:ext cx="381240" cy="876241"/>
          </a:xfrm>
          <a:prstGeom prst="bentConnector3">
            <a:avLst>
              <a:gd name="adj1" fmla="val 49913"/>
            </a:avLst>
          </a:prstGeom>
          <a:noFill/>
          <a:ln w="9360">
            <a:solidFill>
              <a:srgbClr val="000000"/>
            </a:solidFill>
            <a:prstDash val="solid"/>
            <a:miter/>
            <a:tailEnd type="arrow"/>
          </a:ln>
        </p:spPr>
      </p:cxnSp>
      <p:cxnSp>
        <p:nvCxnSpPr>
          <p:cNvPr id="8" name="Straight Arrow Connector 7"/>
          <p:cNvCxnSpPr>
            <a:stCxn id="6" idx="8"/>
            <a:endCxn id="5" idx="4"/>
          </p:cNvCxnSpPr>
          <p:nvPr/>
        </p:nvCxnSpPr>
        <p:spPr>
          <a:xfrm>
            <a:off x="1828800" y="5181480"/>
            <a:ext cx="16644" cy="381240"/>
          </a:xfrm>
          <a:prstGeom prst="straightConnector1">
            <a:avLst/>
          </a:prstGeom>
          <a:noFill/>
          <a:ln w="9360">
            <a:solidFill>
              <a:srgbClr val="000000"/>
            </a:solidFill>
            <a:prstDash val="solid"/>
            <a:miter/>
            <a:tailEnd type="arrow"/>
          </a:ln>
        </p:spPr>
      </p:cxnSp>
      <p:cxnSp>
        <p:nvCxnSpPr>
          <p:cNvPr id="9" name="Elbow Connector 8"/>
          <p:cNvCxnSpPr>
            <a:stCxn id="6" idx="8"/>
            <a:endCxn id="4" idx="4"/>
          </p:cNvCxnSpPr>
          <p:nvPr/>
        </p:nvCxnSpPr>
        <p:spPr>
          <a:xfrm rot="16200000" flipH="1">
            <a:off x="2076300" y="4933980"/>
            <a:ext cx="381240" cy="876240"/>
          </a:xfrm>
          <a:prstGeom prst="bentConnector3">
            <a:avLst>
              <a:gd name="adj1" fmla="val 49913"/>
            </a:avLst>
          </a:prstGeom>
          <a:noFill/>
          <a:ln w="9360">
            <a:solidFill>
              <a:srgbClr val="000000"/>
            </a:solidFill>
            <a:prstDash val="solid"/>
            <a:miter/>
            <a:tailEnd type="arrow"/>
          </a:ln>
        </p:spPr>
      </p:cxnSp>
      <p:sp>
        <p:nvSpPr>
          <p:cNvPr id="10" name="Freeform 9"/>
          <p:cNvSpPr/>
          <p:nvPr/>
        </p:nvSpPr>
        <p:spPr>
          <a:xfrm>
            <a:off x="6705720" y="1523880"/>
            <a:ext cx="2438280" cy="19105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7819" dir="2700000" algn="tl">
              <a:srgbClr val="000000"/>
            </a:outerShdw>
          </a:effectLst>
        </p:spPr>
        <p:txBody>
          <a:bodyPr vert="horz" wrap="square" lIns="90000" tIns="46800" rIns="90000" bIns="46800" anchor="t" anchorCtr="0" compatLnSpc="0">
            <a:spAutoFit/>
          </a:bodyPr>
          <a:lstStyle/>
          <a:p>
            <a:pPr marL="0" marR="0" lvl="0" indent="0" algn="ctr" rtl="0" hangingPunct="0">
              <a:lnSpc>
                <a:spcPct val="100000"/>
              </a:lnSpc>
              <a:spcBef>
                <a:spcPts val="1749"/>
              </a:spcBef>
              <a:spcAft>
                <a:spcPts val="0"/>
              </a:spcAft>
              <a:buNone/>
              <a:tabLst/>
            </a:pPr>
            <a:r>
              <a:rPr lang="en-US" sz="3600">
                <a:solidFill>
                  <a:srgbClr val="FFFFFF"/>
                </a:solidFill>
                <a:latin typeface="Arial" pitchFamily="34"/>
                <a:ea typeface="DejaVu Sans" pitchFamily="2"/>
                <a:cs typeface="DejaVu Sans" pitchFamily="2"/>
              </a:rPr>
              <a:t>Presiding Bishops </a:t>
            </a:r>
            <a:r>
              <a:rPr lang="en-US" sz="2800">
                <a:solidFill>
                  <a:srgbClr val="FFFFFF"/>
                </a:solidFill>
                <a:latin typeface="Arial" pitchFamily="34"/>
                <a:ea typeface="DejaVu Sans" pitchFamily="2"/>
                <a:cs typeface="DejaVu Sans" pitchFamily="2"/>
              </a:rPr>
              <a:t>Called Father, (Papa)</a:t>
            </a:r>
          </a:p>
        </p:txBody>
      </p:sp>
      <p:sp>
        <p:nvSpPr>
          <p:cNvPr id="11" name="Freeform 10"/>
          <p:cNvSpPr/>
          <p:nvPr/>
        </p:nvSpPr>
        <p:spPr>
          <a:xfrm>
            <a:off x="3429000" y="55627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12" name="Freeform 11"/>
          <p:cNvSpPr/>
          <p:nvPr/>
        </p:nvSpPr>
        <p:spPr>
          <a:xfrm>
            <a:off x="5181480" y="55627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13" name="Freeform 12"/>
          <p:cNvSpPr/>
          <p:nvPr/>
        </p:nvSpPr>
        <p:spPr>
          <a:xfrm>
            <a:off x="4321884" y="55627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14" name="Freeform 13"/>
          <p:cNvSpPr/>
          <p:nvPr/>
        </p:nvSpPr>
        <p:spPr>
          <a:xfrm>
            <a:off x="4038479" y="4191120"/>
            <a:ext cx="1067040" cy="9903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cxnSp>
        <p:nvCxnSpPr>
          <p:cNvPr id="15" name="Elbow Connector 14"/>
          <p:cNvCxnSpPr>
            <a:stCxn id="14" idx="8"/>
            <a:endCxn id="11" idx="4"/>
          </p:cNvCxnSpPr>
          <p:nvPr/>
        </p:nvCxnSpPr>
        <p:spPr>
          <a:xfrm rot="16200000" flipH="1" flipV="1">
            <a:off x="3943260" y="4933980"/>
            <a:ext cx="381240" cy="876239"/>
          </a:xfrm>
          <a:prstGeom prst="bentConnector3">
            <a:avLst>
              <a:gd name="adj1" fmla="val 49913"/>
            </a:avLst>
          </a:prstGeom>
          <a:noFill/>
          <a:ln w="9360">
            <a:solidFill>
              <a:srgbClr val="000000"/>
            </a:solidFill>
            <a:prstDash val="solid"/>
            <a:miter/>
            <a:tailEnd type="arrow"/>
          </a:ln>
        </p:spPr>
      </p:cxnSp>
      <p:cxnSp>
        <p:nvCxnSpPr>
          <p:cNvPr id="16" name="Straight Arrow Connector 15"/>
          <p:cNvCxnSpPr>
            <a:stCxn id="14" idx="8"/>
            <a:endCxn id="13" idx="4"/>
          </p:cNvCxnSpPr>
          <p:nvPr/>
        </p:nvCxnSpPr>
        <p:spPr>
          <a:xfrm>
            <a:off x="4571999" y="5181480"/>
            <a:ext cx="16645" cy="381240"/>
          </a:xfrm>
          <a:prstGeom prst="straightConnector1">
            <a:avLst/>
          </a:prstGeom>
          <a:noFill/>
          <a:ln w="9360">
            <a:solidFill>
              <a:srgbClr val="000000"/>
            </a:solidFill>
            <a:prstDash val="solid"/>
            <a:miter/>
            <a:tailEnd type="arrow"/>
          </a:ln>
        </p:spPr>
      </p:cxnSp>
      <p:cxnSp>
        <p:nvCxnSpPr>
          <p:cNvPr id="17" name="Elbow Connector 16"/>
          <p:cNvCxnSpPr>
            <a:stCxn id="14" idx="8"/>
            <a:endCxn id="12" idx="4"/>
          </p:cNvCxnSpPr>
          <p:nvPr/>
        </p:nvCxnSpPr>
        <p:spPr>
          <a:xfrm rot="16200000" flipH="1">
            <a:off x="4819499" y="4933980"/>
            <a:ext cx="381240" cy="876241"/>
          </a:xfrm>
          <a:prstGeom prst="bentConnector3">
            <a:avLst>
              <a:gd name="adj1" fmla="val 52735"/>
            </a:avLst>
          </a:prstGeom>
          <a:noFill/>
          <a:ln w="9360">
            <a:solidFill>
              <a:srgbClr val="000000"/>
            </a:solidFill>
            <a:prstDash val="solid"/>
            <a:miter/>
            <a:tailEnd type="arrow"/>
          </a:ln>
        </p:spPr>
      </p:cxnSp>
      <p:sp>
        <p:nvSpPr>
          <p:cNvPr id="18" name="Freeform 17"/>
          <p:cNvSpPr/>
          <p:nvPr/>
        </p:nvSpPr>
        <p:spPr>
          <a:xfrm>
            <a:off x="6324479" y="55627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19" name="Freeform 18"/>
          <p:cNvSpPr/>
          <p:nvPr/>
        </p:nvSpPr>
        <p:spPr>
          <a:xfrm>
            <a:off x="8077320" y="5562720"/>
            <a:ext cx="53316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20" name="Freeform 19"/>
          <p:cNvSpPr/>
          <p:nvPr/>
        </p:nvSpPr>
        <p:spPr>
          <a:xfrm>
            <a:off x="7217364" y="55627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21" name="Freeform 20"/>
          <p:cNvSpPr/>
          <p:nvPr/>
        </p:nvSpPr>
        <p:spPr>
          <a:xfrm>
            <a:off x="6934319" y="4191120"/>
            <a:ext cx="1066680" cy="9903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cxnSp>
        <p:nvCxnSpPr>
          <p:cNvPr id="22" name="Elbow Connector 21"/>
          <p:cNvCxnSpPr>
            <a:stCxn id="21" idx="8"/>
            <a:endCxn id="18" idx="4"/>
          </p:cNvCxnSpPr>
          <p:nvPr/>
        </p:nvCxnSpPr>
        <p:spPr>
          <a:xfrm rot="16200000" flipH="1" flipV="1">
            <a:off x="6838829" y="4933890"/>
            <a:ext cx="381240" cy="876420"/>
          </a:xfrm>
          <a:prstGeom prst="bentConnector3">
            <a:avLst>
              <a:gd name="adj1" fmla="val 58378"/>
            </a:avLst>
          </a:prstGeom>
          <a:noFill/>
          <a:ln w="9360">
            <a:solidFill>
              <a:srgbClr val="000000"/>
            </a:solidFill>
            <a:prstDash val="solid"/>
            <a:miter/>
            <a:tailEnd type="arrow"/>
          </a:ln>
        </p:spPr>
      </p:cxnSp>
      <p:cxnSp>
        <p:nvCxnSpPr>
          <p:cNvPr id="23" name="Straight Arrow Connector 22"/>
          <p:cNvCxnSpPr>
            <a:stCxn id="21" idx="8"/>
            <a:endCxn id="20" idx="4"/>
          </p:cNvCxnSpPr>
          <p:nvPr/>
        </p:nvCxnSpPr>
        <p:spPr>
          <a:xfrm>
            <a:off x="7467659" y="5181480"/>
            <a:ext cx="16465" cy="381240"/>
          </a:xfrm>
          <a:prstGeom prst="straightConnector1">
            <a:avLst/>
          </a:prstGeom>
          <a:noFill/>
          <a:ln w="9360">
            <a:solidFill>
              <a:srgbClr val="000000"/>
            </a:solidFill>
            <a:prstDash val="solid"/>
            <a:miter/>
            <a:tailEnd type="arrow"/>
          </a:ln>
        </p:spPr>
      </p:cxnSp>
      <p:cxnSp>
        <p:nvCxnSpPr>
          <p:cNvPr id="24" name="Elbow Connector 23"/>
          <p:cNvCxnSpPr>
            <a:stCxn id="21" idx="8"/>
            <a:endCxn id="19" idx="4"/>
          </p:cNvCxnSpPr>
          <p:nvPr/>
        </p:nvCxnSpPr>
        <p:spPr>
          <a:xfrm rot="16200000" flipH="1">
            <a:off x="7715159" y="4933980"/>
            <a:ext cx="381240" cy="876241"/>
          </a:xfrm>
          <a:prstGeom prst="bentConnector3">
            <a:avLst>
              <a:gd name="adj1" fmla="val 58379"/>
            </a:avLst>
          </a:prstGeom>
          <a:noFill/>
          <a:ln w="9360">
            <a:solidFill>
              <a:srgbClr val="000000"/>
            </a:solidFill>
            <a:prstDash val="solid"/>
            <a:miter/>
            <a:tailEnd type="arrow"/>
          </a:ln>
        </p:spPr>
      </p:cxnSp>
      <p:sp>
        <p:nvSpPr>
          <p:cNvPr id="25" name="Freeform 24"/>
          <p:cNvSpPr/>
          <p:nvPr/>
        </p:nvSpPr>
        <p:spPr>
          <a:xfrm>
            <a:off x="4495680" y="1523880"/>
            <a:ext cx="2210040" cy="21337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cxnSp>
        <p:nvCxnSpPr>
          <p:cNvPr id="26" name="Elbow Connector 25"/>
          <p:cNvCxnSpPr>
            <a:stCxn id="25" idx="8"/>
            <a:endCxn id="6" idx="4"/>
          </p:cNvCxnSpPr>
          <p:nvPr/>
        </p:nvCxnSpPr>
        <p:spPr>
          <a:xfrm rot="16200000" flipH="1" flipV="1">
            <a:off x="3447990" y="2038410"/>
            <a:ext cx="533520" cy="3771900"/>
          </a:xfrm>
          <a:prstGeom prst="bentConnector3">
            <a:avLst>
              <a:gd name="adj1" fmla="val 31063"/>
            </a:avLst>
          </a:prstGeom>
          <a:noFill/>
          <a:ln w="9360">
            <a:solidFill>
              <a:srgbClr val="000000"/>
            </a:solidFill>
            <a:prstDash val="solid"/>
            <a:miter/>
            <a:tailEnd type="arrow"/>
          </a:ln>
        </p:spPr>
      </p:cxnSp>
      <p:cxnSp>
        <p:nvCxnSpPr>
          <p:cNvPr id="27" name="Elbow Connector 26"/>
          <p:cNvCxnSpPr>
            <a:stCxn id="25" idx="8"/>
            <a:endCxn id="14" idx="4"/>
          </p:cNvCxnSpPr>
          <p:nvPr/>
        </p:nvCxnSpPr>
        <p:spPr>
          <a:xfrm rot="16200000" flipH="1" flipV="1">
            <a:off x="4819590" y="3410009"/>
            <a:ext cx="533520" cy="1028701"/>
          </a:xfrm>
          <a:prstGeom prst="bentConnector5">
            <a:avLst>
              <a:gd name="adj1" fmla="val 31757"/>
              <a:gd name="adj2" fmla="val -129641"/>
              <a:gd name="adj3" fmla="val 32548"/>
            </a:avLst>
          </a:prstGeom>
          <a:noFill/>
          <a:ln w="9360">
            <a:solidFill>
              <a:srgbClr val="000000"/>
            </a:solidFill>
            <a:prstDash val="solid"/>
            <a:miter/>
            <a:tailEnd type="arrow"/>
          </a:ln>
        </p:spPr>
      </p:cxnSp>
      <p:cxnSp>
        <p:nvCxnSpPr>
          <p:cNvPr id="28" name="Elbow Connector 27"/>
          <p:cNvCxnSpPr>
            <a:stCxn id="25" idx="8"/>
            <a:endCxn id="21" idx="4"/>
          </p:cNvCxnSpPr>
          <p:nvPr/>
        </p:nvCxnSpPr>
        <p:spPr>
          <a:xfrm rot="16200000" flipH="1">
            <a:off x="6267419" y="2990881"/>
            <a:ext cx="533520" cy="1866959"/>
          </a:xfrm>
          <a:prstGeom prst="bentConnector3">
            <a:avLst>
              <a:gd name="adj1" fmla="val 31063"/>
            </a:avLst>
          </a:prstGeom>
          <a:noFill/>
          <a:ln w="9360">
            <a:solidFill>
              <a:srgbClr val="000000"/>
            </a:solidFill>
            <a:prstDash val="solid"/>
            <a:miter/>
            <a:tailEnd type="arrow"/>
          </a:ln>
        </p:spPr>
      </p:cxnSp>
      <p:sp>
        <p:nvSpPr>
          <p:cNvPr id="29" name="Title 28"/>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Changes</a:t>
            </a:r>
          </a:p>
        </p:txBody>
      </p:sp>
      <p:sp>
        <p:nvSpPr>
          <p:cNvPr id="30" name="TextBox 29"/>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31" name="Freeform 30"/>
          <p:cNvSpPr/>
          <p:nvPr/>
        </p:nvSpPr>
        <p:spPr>
          <a:xfrm>
            <a:off x="1143360" y="0"/>
            <a:ext cx="20574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345960"/>
            <a:ext cx="9144000" cy="6166080"/>
          </a:xfrm>
          <a:prstGeom prst="rect">
            <a:avLst/>
          </a:prstGeom>
          <a:noFill/>
          <a:ln>
            <a:noFill/>
          </a:ln>
        </p:spPr>
      </p:pic>
      <p:sp>
        <p:nvSpPr>
          <p:cNvPr id="3" name="Freeform 2"/>
          <p:cNvSpPr/>
          <p:nvPr/>
        </p:nvSpPr>
        <p:spPr>
          <a:xfrm>
            <a:off x="304920" y="685799"/>
            <a:ext cx="53316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4" name="Freeform 3"/>
          <p:cNvSpPr/>
          <p:nvPr/>
        </p:nvSpPr>
        <p:spPr>
          <a:xfrm>
            <a:off x="5715000" y="1143000"/>
            <a:ext cx="53352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5" name="Freeform 4"/>
          <p:cNvSpPr/>
          <p:nvPr/>
        </p:nvSpPr>
        <p:spPr>
          <a:xfrm>
            <a:off x="8381879" y="53341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Freeform 5"/>
          <p:cNvSpPr/>
          <p:nvPr/>
        </p:nvSpPr>
        <p:spPr>
          <a:xfrm>
            <a:off x="8610480" y="4343400"/>
            <a:ext cx="53352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7" name="Freeform 6"/>
          <p:cNvSpPr/>
          <p:nvPr/>
        </p:nvSpPr>
        <p:spPr>
          <a:xfrm>
            <a:off x="6400799" y="5715000"/>
            <a:ext cx="53352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8" name="Freeform 7"/>
          <p:cNvSpPr/>
          <p:nvPr/>
        </p:nvSpPr>
        <p:spPr>
          <a:xfrm>
            <a:off x="380880" y="2819520"/>
            <a:ext cx="5105520" cy="3872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749"/>
              </a:spcBef>
              <a:spcAft>
                <a:spcPts val="0"/>
              </a:spcAft>
              <a:buClr>
                <a:srgbClr val="FFFFFF"/>
              </a:buClr>
              <a:buSzPct val="100000"/>
              <a:buFont typeface="Arial Black" pitchFamily="34"/>
              <a:buChar char="•"/>
              <a:tabLst/>
            </a:pPr>
            <a:r>
              <a:rPr lang="en-US" sz="2800">
                <a:solidFill>
                  <a:srgbClr val="FFFFFF"/>
                </a:solidFill>
                <a:latin typeface="Arial Black" pitchFamily="34"/>
                <a:ea typeface="DejaVu Sans" pitchFamily="2"/>
                <a:cs typeface="DejaVu Sans" pitchFamily="2"/>
              </a:rPr>
              <a:t>Presiding Bishops (Popes) vie for Supremacy</a:t>
            </a:r>
          </a:p>
          <a:p>
            <a:pPr marL="0" marR="0" lvl="1" indent="0" algn="l" rtl="0" hangingPunct="0">
              <a:lnSpc>
                <a:spcPct val="100000"/>
              </a:lnSpc>
              <a:spcBef>
                <a:spcPts val="0"/>
              </a:spcBef>
              <a:spcAft>
                <a:spcPts val="0"/>
              </a:spcAft>
              <a:buClr>
                <a:srgbClr val="FFFFFF"/>
              </a:buClr>
              <a:buSzPct val="100000"/>
              <a:buFont typeface="Arial" pitchFamily="34"/>
              <a:buChar char="•"/>
              <a:tabLst/>
            </a:pPr>
            <a:r>
              <a:rPr lang="en-US" sz="3200" b="0" i="0" u="none" strike="noStrike" baseline="0">
                <a:solidFill>
                  <a:srgbClr val="FFFFFF"/>
                </a:solidFill>
                <a:latin typeface="Arial" pitchFamily="34"/>
                <a:ea typeface="DejaVu Sans" pitchFamily="2"/>
                <a:cs typeface="DejaVu Sans" pitchFamily="2"/>
              </a:rPr>
              <a:t>Rome</a:t>
            </a:r>
          </a:p>
          <a:p>
            <a:pPr marL="0" marR="0" lvl="1" indent="0" algn="l" rtl="0" hangingPunct="0">
              <a:lnSpc>
                <a:spcPct val="100000"/>
              </a:lnSpc>
              <a:spcBef>
                <a:spcPts val="0"/>
              </a:spcBef>
              <a:spcAft>
                <a:spcPts val="0"/>
              </a:spcAft>
              <a:buClr>
                <a:srgbClr val="FFFFFF"/>
              </a:buClr>
              <a:buSzPct val="100000"/>
              <a:buFont typeface="Arial" pitchFamily="34"/>
              <a:buChar char="•"/>
              <a:tabLst/>
            </a:pPr>
            <a:r>
              <a:rPr lang="en-US" sz="3200" b="0" i="0" u="none" strike="noStrike" baseline="0">
                <a:solidFill>
                  <a:srgbClr val="FFFFFF"/>
                </a:solidFill>
                <a:latin typeface="Arial" pitchFamily="34"/>
                <a:ea typeface="DejaVu Sans" pitchFamily="2"/>
                <a:cs typeface="DejaVu Sans" pitchFamily="2"/>
              </a:rPr>
              <a:t>Constantinople</a:t>
            </a:r>
          </a:p>
          <a:p>
            <a:pPr marL="0" marR="0" lvl="1" indent="0" algn="l" rtl="0" hangingPunct="0">
              <a:lnSpc>
                <a:spcPct val="100000"/>
              </a:lnSpc>
              <a:spcBef>
                <a:spcPts val="0"/>
              </a:spcBef>
              <a:spcAft>
                <a:spcPts val="0"/>
              </a:spcAft>
              <a:buClr>
                <a:srgbClr val="FFFFFF"/>
              </a:buClr>
              <a:buSzPct val="100000"/>
              <a:buFont typeface="Arial" pitchFamily="34"/>
              <a:buChar char="•"/>
              <a:tabLst/>
            </a:pPr>
            <a:r>
              <a:rPr lang="en-US" sz="3200" b="0" i="0" u="none" strike="noStrike" baseline="0">
                <a:solidFill>
                  <a:srgbClr val="FFFFFF"/>
                </a:solidFill>
                <a:latin typeface="Arial" pitchFamily="34"/>
                <a:ea typeface="DejaVu Sans" pitchFamily="2"/>
                <a:cs typeface="DejaVu Sans" pitchFamily="2"/>
              </a:rPr>
              <a:t>Antioch</a:t>
            </a:r>
          </a:p>
          <a:p>
            <a:pPr marL="0" marR="0" lvl="1" indent="0" algn="l" rtl="0" hangingPunct="0">
              <a:lnSpc>
                <a:spcPct val="100000"/>
              </a:lnSpc>
              <a:spcBef>
                <a:spcPts val="0"/>
              </a:spcBef>
              <a:spcAft>
                <a:spcPts val="0"/>
              </a:spcAft>
              <a:buClr>
                <a:srgbClr val="FFFFFF"/>
              </a:buClr>
              <a:buSzPct val="100000"/>
              <a:buFont typeface="Arial" pitchFamily="34"/>
              <a:buChar char="•"/>
              <a:tabLst/>
            </a:pPr>
            <a:r>
              <a:rPr lang="en-US" sz="3200" b="0" i="0" u="none" strike="noStrike" baseline="0">
                <a:solidFill>
                  <a:srgbClr val="FFFFFF"/>
                </a:solidFill>
                <a:latin typeface="Arial" pitchFamily="34"/>
                <a:ea typeface="DejaVu Sans" pitchFamily="2"/>
                <a:cs typeface="DejaVu Sans" pitchFamily="2"/>
              </a:rPr>
              <a:t>Jerusalem</a:t>
            </a:r>
          </a:p>
          <a:p>
            <a:pPr marL="0" marR="0" lvl="1" indent="0" algn="l" rtl="0" hangingPunct="0">
              <a:lnSpc>
                <a:spcPct val="100000"/>
              </a:lnSpc>
              <a:spcBef>
                <a:spcPts val="0"/>
              </a:spcBef>
              <a:spcAft>
                <a:spcPts val="0"/>
              </a:spcAft>
              <a:buClr>
                <a:srgbClr val="FFFFFF"/>
              </a:buClr>
              <a:buSzPct val="100000"/>
              <a:buFont typeface="Arial" pitchFamily="34"/>
              <a:buChar char="•"/>
              <a:tabLst/>
            </a:pPr>
            <a:r>
              <a:rPr lang="en-US" sz="3200" b="0" i="0" u="none" strike="noStrike" baseline="0">
                <a:solidFill>
                  <a:srgbClr val="FFFFFF"/>
                </a:solidFill>
                <a:latin typeface="Arial" pitchFamily="34"/>
                <a:ea typeface="DejaVu Sans" pitchFamily="2"/>
                <a:cs typeface="DejaVu Sans" pitchFamily="2"/>
              </a:rPr>
              <a:t>Alexandria</a:t>
            </a:r>
          </a:p>
        </p:txBody>
      </p:sp>
      <p:sp>
        <p:nvSpPr>
          <p:cNvPr id="9" name="TextBox 8"/>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10" name="Freeform 9"/>
          <p:cNvSpPr/>
          <p:nvPr/>
        </p:nvSpPr>
        <p:spPr>
          <a:xfrm>
            <a:off x="1143360" y="0"/>
            <a:ext cx="20574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345960"/>
            <a:ext cx="9144000" cy="6166080"/>
          </a:xfrm>
          <a:prstGeom prst="rect">
            <a:avLst/>
          </a:prstGeom>
          <a:noFill/>
          <a:ln>
            <a:noFill/>
          </a:ln>
        </p:spPr>
      </p:pic>
      <p:sp>
        <p:nvSpPr>
          <p:cNvPr id="3" name="Freeform 2"/>
          <p:cNvSpPr/>
          <p:nvPr/>
        </p:nvSpPr>
        <p:spPr>
          <a:xfrm>
            <a:off x="228600" y="457200"/>
            <a:ext cx="1219320" cy="12193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4" name="Freeform 3"/>
          <p:cNvSpPr/>
          <p:nvPr/>
        </p:nvSpPr>
        <p:spPr>
          <a:xfrm>
            <a:off x="5715000" y="1143000"/>
            <a:ext cx="53352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5" name="Freeform 4"/>
          <p:cNvSpPr/>
          <p:nvPr/>
        </p:nvSpPr>
        <p:spPr>
          <a:xfrm>
            <a:off x="8381879" y="53341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Freeform 5"/>
          <p:cNvSpPr/>
          <p:nvPr/>
        </p:nvSpPr>
        <p:spPr>
          <a:xfrm>
            <a:off x="8610480" y="4343400"/>
            <a:ext cx="53352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7" name="Freeform 6"/>
          <p:cNvSpPr/>
          <p:nvPr/>
        </p:nvSpPr>
        <p:spPr>
          <a:xfrm>
            <a:off x="6400799" y="5715000"/>
            <a:ext cx="53352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8" name="Freeform 7"/>
          <p:cNvSpPr/>
          <p:nvPr/>
        </p:nvSpPr>
        <p:spPr>
          <a:xfrm>
            <a:off x="152400" y="2438520"/>
            <a:ext cx="5638680" cy="441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998"/>
              </a:spcBef>
              <a:spcAft>
                <a:spcPts val="0"/>
              </a:spcAft>
              <a:buClr>
                <a:srgbClr val="FFFFFF"/>
              </a:buClr>
              <a:buSzPct val="100000"/>
              <a:tabLst/>
            </a:pPr>
            <a:r>
              <a:rPr lang="en-US" sz="3200" dirty="0">
                <a:solidFill>
                  <a:srgbClr val="FFFFFF"/>
                </a:solidFill>
                <a:latin typeface="Arial Black" pitchFamily="34"/>
                <a:ea typeface="DejaVu Sans" pitchFamily="2"/>
                <a:cs typeface="DejaVu Sans" pitchFamily="2"/>
              </a:rPr>
              <a:t>Rome </a:t>
            </a:r>
            <a:r>
              <a:rPr lang="en-US" sz="3200" dirty="0" smtClean="0">
                <a:solidFill>
                  <a:srgbClr val="FFFFFF"/>
                </a:solidFill>
                <a:latin typeface="Arial Black" pitchFamily="34"/>
                <a:ea typeface="DejaVu Sans" pitchFamily="2"/>
                <a:cs typeface="DejaVu Sans" pitchFamily="2"/>
              </a:rPr>
              <a:t>Won</a:t>
            </a:r>
            <a:endParaRPr lang="en-US" sz="3200" dirty="0">
              <a:solidFill>
                <a:srgbClr val="FFFFFF"/>
              </a:solidFill>
              <a:latin typeface="Arial Black" pitchFamily="34"/>
              <a:ea typeface="DejaVu Sans" pitchFamily="2"/>
              <a:cs typeface="DejaVu Sans" pitchFamily="2"/>
            </a:endParaRPr>
          </a:p>
          <a:p>
            <a:pPr marR="0" lvl="0" rtl="0" hangingPunct="0">
              <a:lnSpc>
                <a:spcPct val="100000"/>
              </a:lnSpc>
              <a:spcBef>
                <a:spcPts val="499"/>
              </a:spcBef>
              <a:spcAft>
                <a:spcPts val="499"/>
              </a:spcAft>
              <a:tabLst/>
            </a:pPr>
            <a:r>
              <a:rPr lang="en-US" sz="2800" dirty="0">
                <a:solidFill>
                  <a:srgbClr val="FFFFFF"/>
                </a:solidFill>
                <a:latin typeface="Arial" pitchFamily="34"/>
                <a:ea typeface="DejaVu Sans" pitchFamily="2"/>
                <a:cs typeface="DejaVu Sans" pitchFamily="2"/>
              </a:rPr>
              <a:t>Gregory thereupon secured from Emperor </a:t>
            </a:r>
            <a:r>
              <a:rPr lang="en-US" sz="2800" dirty="0" err="1">
                <a:solidFill>
                  <a:srgbClr val="FFFFFF"/>
                </a:solidFill>
                <a:latin typeface="Arial" pitchFamily="34"/>
                <a:ea typeface="DejaVu Sans" pitchFamily="2"/>
                <a:cs typeface="DejaVu Sans" pitchFamily="2"/>
              </a:rPr>
              <a:t>Phocas</a:t>
            </a:r>
            <a:r>
              <a:rPr lang="en-US" sz="2800" dirty="0">
                <a:solidFill>
                  <a:srgbClr val="FFFFFF"/>
                </a:solidFill>
                <a:latin typeface="Arial" pitchFamily="34"/>
                <a:ea typeface="DejaVu Sans" pitchFamily="2"/>
                <a:cs typeface="DejaVu Sans" pitchFamily="2"/>
              </a:rPr>
              <a:t> a decree acknowledging that "the See of Blessed Peter the Apostle should be the head of all the Churches" and that the title of "Universal Bishop" should be reserved exclusively for the bishop of Rome.</a:t>
            </a:r>
          </a:p>
        </p:txBody>
      </p:sp>
      <p:sp>
        <p:nvSpPr>
          <p:cNvPr id="9" name="TextBox 8"/>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10" name="Freeform 9"/>
          <p:cNvSpPr/>
          <p:nvPr/>
        </p:nvSpPr>
        <p:spPr>
          <a:xfrm>
            <a:off x="1143360" y="0"/>
            <a:ext cx="20574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Pope Gregory I">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5799" y="609120"/>
            <a:ext cx="7772400" cy="1143360"/>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effectLst>
                  <a:outerShdw dist="17961" dir="2700000">
                    <a:scrgbClr r="0" g="0" b="0"/>
                  </a:outerShdw>
                </a:effectLst>
              </a:rPr>
              <a:t>Pope Gregory I</a:t>
            </a:r>
          </a:p>
        </p:txBody>
      </p:sp>
      <p:sp>
        <p:nvSpPr>
          <p:cNvPr id="3" name="Text Placeholder 2"/>
          <p:cNvSpPr txBox="1">
            <a:spLocks noGrp="1"/>
          </p:cNvSpPr>
          <p:nvPr>
            <p:ph type="body" idx="4294967295"/>
          </p:nvPr>
        </p:nvSpPr>
        <p:spPr>
          <a:xfrm>
            <a:off x="685440" y="1981080"/>
            <a:ext cx="3809880"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225425" lvl="0" indent="-225425">
              <a:spcBef>
                <a:spcPts val="499"/>
              </a:spcBef>
              <a:spcAft>
                <a:spcPts val="499"/>
              </a:spcAft>
            </a:pPr>
            <a:r>
              <a:rPr lang="en-US" sz="2800" dirty="0">
                <a:effectLst>
                  <a:outerShdw dist="17961" dir="2700000">
                    <a:scrgbClr r="0" g="0" b="0"/>
                  </a:outerShdw>
                </a:effectLst>
                <a:latin typeface="Arial" panose="020B0604020202020204" pitchFamily="34" charset="0"/>
                <a:cs typeface="Arial" panose="020B0604020202020204" pitchFamily="34" charset="0"/>
              </a:rPr>
              <a:t>540 to 604 A.D.</a:t>
            </a:r>
          </a:p>
          <a:p>
            <a:pPr marL="225425" lvl="0" indent="-225425">
              <a:spcBef>
                <a:spcPts val="499"/>
              </a:spcBef>
              <a:spcAft>
                <a:spcPts val="499"/>
              </a:spcAft>
            </a:pPr>
            <a:r>
              <a:rPr lang="en-US" sz="3200" dirty="0">
                <a:effectLst>
                  <a:outerShdw dist="17961" dir="2700000">
                    <a:scrgbClr r="0" g="0" b="0"/>
                  </a:outerShdw>
                </a:effectLst>
                <a:latin typeface="Arial" panose="020B0604020202020204" pitchFamily="34" charset="0"/>
                <a:cs typeface="Arial" panose="020B0604020202020204" pitchFamily="34" charset="0"/>
              </a:rPr>
              <a:t>Roman Pope</a:t>
            </a:r>
          </a:p>
          <a:p>
            <a:pPr marL="225425" lvl="0" indent="-225425">
              <a:spcBef>
                <a:spcPts val="499"/>
              </a:spcBef>
              <a:spcAft>
                <a:spcPts val="499"/>
              </a:spcAft>
            </a:pPr>
            <a:r>
              <a:rPr lang="en-US" sz="3200" dirty="0">
                <a:effectLst>
                  <a:outerShdw dist="17961" dir="2700000">
                    <a:scrgbClr r="0" g="0" b="0"/>
                  </a:outerShdw>
                </a:effectLst>
                <a:latin typeface="Arial" panose="020B0604020202020204" pitchFamily="34" charset="0"/>
                <a:cs typeface="Arial" panose="020B0604020202020204" pitchFamily="34" charset="0"/>
              </a:rPr>
              <a:t>"I, albeit unworthy, have been set up in command of the Church."</a:t>
            </a:r>
          </a:p>
        </p:txBody>
      </p:sp>
      <p:pic>
        <p:nvPicPr>
          <p:cNvPr id="4" name="pope%20gregory"/>
          <p:cNvPicPr>
            <a:picLocks noChangeAspect="1"/>
          </p:cNvPicPr>
          <p:nvPr/>
        </p:nvPicPr>
        <p:blipFill>
          <a:blip r:embed="rId3">
            <a:lum/>
            <a:alphaModFix/>
          </a:blip>
          <a:srcRect/>
          <a:stretch>
            <a:fillRect/>
          </a:stretch>
        </p:blipFill>
        <p:spPr>
          <a:xfrm>
            <a:off x="4953000" y="2590800"/>
            <a:ext cx="4092840" cy="4114800"/>
          </a:xfrm>
          <a:prstGeom prst="rect">
            <a:avLst/>
          </a:prstGeom>
          <a:noFill/>
          <a:ln>
            <a:noFill/>
          </a:ln>
        </p:spPr>
      </p:pic>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2827800" y="0"/>
            <a:ext cx="22896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345960"/>
            <a:ext cx="9144000" cy="6166080"/>
          </a:xfrm>
          <a:prstGeom prst="rect">
            <a:avLst/>
          </a:prstGeom>
          <a:noFill/>
          <a:ln>
            <a:noFill/>
          </a:ln>
        </p:spPr>
      </p:pic>
      <p:sp>
        <p:nvSpPr>
          <p:cNvPr id="3" name="Freeform 2"/>
          <p:cNvSpPr/>
          <p:nvPr/>
        </p:nvSpPr>
        <p:spPr>
          <a:xfrm>
            <a:off x="228600" y="457200"/>
            <a:ext cx="1219320" cy="12193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4" name="Freeform 3"/>
          <p:cNvSpPr/>
          <p:nvPr/>
        </p:nvSpPr>
        <p:spPr>
          <a:xfrm>
            <a:off x="5715000" y="1143000"/>
            <a:ext cx="53352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5" name="Freeform 4"/>
          <p:cNvSpPr/>
          <p:nvPr/>
        </p:nvSpPr>
        <p:spPr>
          <a:xfrm>
            <a:off x="8381879" y="5334120"/>
            <a:ext cx="533520" cy="53316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Freeform 5"/>
          <p:cNvSpPr/>
          <p:nvPr/>
        </p:nvSpPr>
        <p:spPr>
          <a:xfrm>
            <a:off x="8610480" y="4343400"/>
            <a:ext cx="53352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7" name="Freeform 6"/>
          <p:cNvSpPr/>
          <p:nvPr/>
        </p:nvSpPr>
        <p:spPr>
          <a:xfrm>
            <a:off x="6400799" y="5715000"/>
            <a:ext cx="533520" cy="533520"/>
          </a:xfrm>
          <a:custGeom>
            <a:avLst>
              <a:gd name="f0" fmla="val 17520"/>
            </a:avLst>
            <a:gdLst>
              <a:gd name="f1" fmla="val 10800000"/>
              <a:gd name="f2" fmla="val 5400000"/>
              <a:gd name="f3" fmla="val 180"/>
              <a:gd name="f4" fmla="val w"/>
              <a:gd name="f5" fmla="val h"/>
              <a:gd name="f6" fmla="*/ 5419351 1 1725033"/>
              <a:gd name="f7" fmla="val -2147483647"/>
              <a:gd name="f8" fmla="val 2147483647"/>
              <a:gd name="f9" fmla="val 15510"/>
              <a:gd name="f10" fmla="val 17520"/>
              <a:gd name="f11" fmla="*/ 10800 10800 1"/>
              <a:gd name="f12" fmla="+- 0 0 0"/>
              <a:gd name="f13" fmla="+- 0 0 360"/>
              <a:gd name="f14" fmla="val 10800"/>
              <a:gd name="f15" fmla="*/ 1165 1165 1"/>
              <a:gd name="f16" fmla="val 1165"/>
              <a:gd name="f17" fmla="val 4870"/>
              <a:gd name="f18" fmla="val 8680"/>
              <a:gd name="f19" fmla="val 12920"/>
              <a:gd name="f20" fmla="val 16730"/>
              <a:gd name="f21" fmla="*/ f4 1 21600"/>
              <a:gd name="f22" fmla="*/ f5 1 21600"/>
              <a:gd name="f23" fmla="pin 15510 f0 17520"/>
              <a:gd name="f24" fmla="*/ 0 f6 1"/>
              <a:gd name="f25" fmla="*/ f12 f1 1"/>
              <a:gd name="f26" fmla="*/ f13 f1 1"/>
              <a:gd name="f27" fmla="+- f23 0 15510"/>
              <a:gd name="f28" fmla="*/ 10800 f21 1"/>
              <a:gd name="f29" fmla="*/ f23 f22 1"/>
              <a:gd name="f30" fmla="*/ 3163 f21 1"/>
              <a:gd name="f31" fmla="*/ 18437 f21 1"/>
              <a:gd name="f32" fmla="*/ 18437 f22 1"/>
              <a:gd name="f33" fmla="*/ 3163 f22 1"/>
              <a:gd name="f34" fmla="*/ f24 1 f3"/>
              <a:gd name="f35" fmla="*/ f25 1 f3"/>
              <a:gd name="f36" fmla="*/ f26 1 f3"/>
              <a:gd name="f37" fmla="*/ 0 f22 1"/>
              <a:gd name="f38" fmla="*/ 0 f21 1"/>
              <a:gd name="f39" fmla="*/ 10800 f22 1"/>
              <a:gd name="f40" fmla="*/ 21600 f22 1"/>
              <a:gd name="f41" fmla="*/ 21600 f21 1"/>
              <a:gd name="f42" fmla="+- 17520 0 f27"/>
              <a:gd name="f43" fmla="+- 15510 f27 0"/>
              <a:gd name="f44" fmla="+- 0 0 f34"/>
              <a:gd name="f45" fmla="+- f35 0 f2"/>
              <a:gd name="f46" fmla="+- f36 0 f2"/>
              <a:gd name="f47" fmla="*/ f44 f1 1"/>
              <a:gd name="f48" fmla="+- f46 0 f45"/>
              <a:gd name="f49" fmla="*/ f47 1 f6"/>
              <a:gd name="f50" fmla="+- f49 0 f2"/>
              <a:gd name="f51" fmla="cos 1 f50"/>
              <a:gd name="f52" fmla="sin 1 f50"/>
              <a:gd name="f53" fmla="+- 0 0 f51"/>
              <a:gd name="f54" fmla="+- 0 0 f52"/>
              <a:gd name="f55" fmla="*/ 10800 f53 1"/>
              <a:gd name="f56" fmla="*/ 10800 f54 1"/>
              <a:gd name="f57" fmla="*/ 1165 f53 1"/>
              <a:gd name="f58" fmla="*/ 1165 f54 1"/>
              <a:gd name="f59" fmla="*/ f55 f55 1"/>
              <a:gd name="f60" fmla="*/ f56 f56 1"/>
              <a:gd name="f61" fmla="*/ f57 f57 1"/>
              <a:gd name="f62" fmla="*/ f58 f58 1"/>
              <a:gd name="f63" fmla="+- f59 f60 0"/>
              <a:gd name="f64" fmla="+- f61 f62 0"/>
              <a:gd name="f65" fmla="sqrt f63"/>
              <a:gd name="f66" fmla="sqrt f64"/>
              <a:gd name="f67" fmla="*/ f11 1 f65"/>
              <a:gd name="f68" fmla="*/ f15 1 f66"/>
              <a:gd name="f69" fmla="*/ f53 f67 1"/>
              <a:gd name="f70" fmla="*/ f54 f67 1"/>
              <a:gd name="f71" fmla="*/ f53 f68 1"/>
              <a:gd name="f72" fmla="*/ f54 f68 1"/>
              <a:gd name="f73" fmla="+- 10800 0 f69"/>
              <a:gd name="f74" fmla="+- 10800 0 f70"/>
              <a:gd name="f75" fmla="+- 7305 0 f71"/>
              <a:gd name="f76" fmla="+- 7515 0 f72"/>
              <a:gd name="f77" fmla="+- 14295 0 f71"/>
            </a:gdLst>
            <a:ahLst>
              <a:ahXY gdRefY="f0" minY="f9" maxY="f10">
                <a:pos x="f28" y="f29"/>
              </a:ahXY>
            </a:ahLst>
            <a:cxnLst>
              <a:cxn ang="3cd4">
                <a:pos x="hc" y="t"/>
              </a:cxn>
              <a:cxn ang="0">
                <a:pos x="r" y="vc"/>
              </a:cxn>
              <a:cxn ang="cd4">
                <a:pos x="hc" y="b"/>
              </a:cxn>
              <a:cxn ang="cd2">
                <a:pos x="l" y="vc"/>
              </a:cxn>
              <a:cxn ang="f45">
                <a:pos x="f28" y="f37"/>
              </a:cxn>
              <a:cxn ang="f45">
                <a:pos x="f30" y="f33"/>
              </a:cxn>
              <a:cxn ang="f45">
                <a:pos x="f38" y="f39"/>
              </a:cxn>
              <a:cxn ang="f45">
                <a:pos x="f30" y="f32"/>
              </a:cxn>
              <a:cxn ang="f45">
                <a:pos x="f28" y="f40"/>
              </a:cxn>
              <a:cxn ang="f45">
                <a:pos x="f31" y="f32"/>
              </a:cxn>
              <a:cxn ang="f45">
                <a:pos x="f41" y="f39"/>
              </a:cxn>
              <a:cxn ang="f45">
                <a:pos x="f31" y="f33"/>
              </a:cxn>
            </a:cxnLst>
            <a:rect l="f30" t="f33" r="f31" b="f32"/>
            <a:pathLst>
              <a:path w="21600" h="21600">
                <a:moveTo>
                  <a:pt x="f73" y="f74"/>
                </a:moveTo>
                <a:arcTo wR="f14" hR="f14" stAng="f45" swAng="f48"/>
                <a:close/>
              </a:path>
              <a:path w="21600" h="21600">
                <a:moveTo>
                  <a:pt x="f75" y="f76"/>
                </a:moveTo>
                <a:arcTo wR="f16" hR="f16" stAng="f45" swAng="f48"/>
                <a:close/>
              </a:path>
              <a:path w="21600" h="21600">
                <a:moveTo>
                  <a:pt x="f77" y="f76"/>
                </a:moveTo>
                <a:arcTo wR="f16" hR="f16" stAng="f45" swAng="f48"/>
                <a:close/>
              </a:path>
              <a:path w="21600" h="21600" fill="none">
                <a:moveTo>
                  <a:pt x="f17" y="f42"/>
                </a:moveTo>
                <a:cubicBezTo>
                  <a:pt x="f18" y="f43"/>
                  <a:pt x="f19" y="f43"/>
                  <a:pt x="f20" y="f42"/>
                </a:cubicBezTo>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8" name="Freeform 7"/>
          <p:cNvSpPr/>
          <p:nvPr/>
        </p:nvSpPr>
        <p:spPr>
          <a:xfrm>
            <a:off x="152400" y="4540680"/>
            <a:ext cx="5867279" cy="231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998"/>
              </a:spcBef>
              <a:spcAft>
                <a:spcPts val="0"/>
              </a:spcAft>
              <a:buClr>
                <a:srgbClr val="FFFFFF"/>
              </a:buClr>
              <a:buSzPct val="100000"/>
              <a:buFont typeface="Arial Black" pitchFamily="34"/>
              <a:buChar char="•"/>
              <a:tabLst/>
            </a:pPr>
            <a:r>
              <a:rPr lang="en-US" sz="3200">
                <a:solidFill>
                  <a:srgbClr val="FFFFFF"/>
                </a:solidFill>
                <a:latin typeface="Arial Black" pitchFamily="34"/>
                <a:ea typeface="DejaVu Sans" pitchFamily="2"/>
                <a:cs typeface="DejaVu Sans" pitchFamily="2"/>
              </a:rPr>
              <a:t>Roman Catholic Church</a:t>
            </a:r>
          </a:p>
          <a:p>
            <a:pPr marL="0" marR="0" lvl="0" indent="0" rtl="0" hangingPunct="0">
              <a:lnSpc>
                <a:spcPct val="100000"/>
              </a:lnSpc>
              <a:spcBef>
                <a:spcPts val="499"/>
              </a:spcBef>
              <a:spcAft>
                <a:spcPts val="499"/>
              </a:spcAft>
              <a:buNone/>
              <a:tabLst/>
            </a:pPr>
            <a:r>
              <a:rPr lang="en-US" sz="2800">
                <a:solidFill>
                  <a:srgbClr val="FFFFFF"/>
                </a:solidFill>
                <a:latin typeface="Arial" pitchFamily="34"/>
                <a:ea typeface="DejaVu Sans" pitchFamily="2"/>
                <a:cs typeface="DejaVu Sans" pitchFamily="2"/>
              </a:rPr>
              <a:t>Claims Apostolic Authority Over All Believers, RC Church Authorizes Changes to Name, Work, Worship of the Church</a:t>
            </a:r>
          </a:p>
        </p:txBody>
      </p:sp>
      <p:sp>
        <p:nvSpPr>
          <p:cNvPr id="9" name="TextBox 8"/>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10" name="Freeform 9"/>
          <p:cNvSpPr/>
          <p:nvPr/>
        </p:nvSpPr>
        <p:spPr>
          <a:xfrm>
            <a:off x="2827800" y="0"/>
            <a:ext cx="22896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40080" y="1371600"/>
            <a:ext cx="7772400" cy="502956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100"/>
              </a:spcBef>
              <a:buNone/>
            </a:pPr>
            <a:r>
              <a:rPr lang="en-US" sz="4400" dirty="0">
                <a:effectLst>
                  <a:outerShdw dist="17961" dir="2700000">
                    <a:scrgbClr r="0" g="0" b="0"/>
                  </a:outerShdw>
                </a:effectLst>
              </a:rPr>
              <a:t>Work &amp; Worship</a:t>
            </a:r>
          </a:p>
          <a:p>
            <a:pPr marL="0" lvl="1" indent="0" rtl="0">
              <a:buFont typeface="Arial" pitchFamily="34"/>
            </a:pPr>
            <a:r>
              <a:rPr lang="en-US" dirty="0">
                <a:effectLst>
                  <a:outerShdw dist="17961" dir="2700000">
                    <a:scrgbClr r="0" g="0" b="0"/>
                  </a:outerShdw>
                </a:effectLst>
                <a:latin typeface="Arial" pitchFamily="34"/>
              </a:rPr>
              <a:t>Holy Water</a:t>
            </a:r>
          </a:p>
          <a:p>
            <a:pPr marL="0" lvl="1" indent="0" rtl="0">
              <a:buFont typeface="Arial" pitchFamily="34"/>
            </a:pPr>
            <a:r>
              <a:rPr lang="en-US" dirty="0">
                <a:effectLst>
                  <a:outerShdw dist="17961" dir="2700000">
                    <a:scrgbClr r="0" g="0" b="0"/>
                  </a:outerShdw>
                </a:effectLst>
                <a:latin typeface="Arial" pitchFamily="34"/>
              </a:rPr>
              <a:t>Penance</a:t>
            </a:r>
          </a:p>
          <a:p>
            <a:pPr marL="0" lvl="1" indent="0" rtl="0">
              <a:buFont typeface="Arial" pitchFamily="34"/>
            </a:pPr>
            <a:r>
              <a:rPr lang="en-US" dirty="0">
                <a:effectLst>
                  <a:outerShdw dist="17961" dir="2700000">
                    <a:scrgbClr r="0" g="0" b="0"/>
                  </a:outerShdw>
                </a:effectLst>
                <a:latin typeface="Arial" pitchFamily="34"/>
              </a:rPr>
              <a:t>Latin Mass</a:t>
            </a:r>
          </a:p>
          <a:p>
            <a:pPr marL="0" lvl="1" indent="0" rtl="0">
              <a:buFont typeface="Arial" pitchFamily="34"/>
            </a:pPr>
            <a:r>
              <a:rPr lang="en-US" dirty="0">
                <a:effectLst>
                  <a:outerShdw dist="17961" dir="2700000">
                    <a:scrgbClr r="0" g="0" b="0"/>
                  </a:outerShdw>
                </a:effectLst>
                <a:latin typeface="Arial" pitchFamily="34"/>
              </a:rPr>
              <a:t>Images of Saints</a:t>
            </a:r>
          </a:p>
          <a:p>
            <a:pPr marL="0" lvl="1" indent="0" rtl="0">
              <a:buFont typeface="Arial" pitchFamily="34"/>
            </a:pPr>
            <a:r>
              <a:rPr lang="en-US" dirty="0">
                <a:effectLst>
                  <a:outerShdw dist="17961" dir="2700000">
                    <a:scrgbClr r="0" g="0" b="0"/>
                  </a:outerShdw>
                </a:effectLst>
                <a:latin typeface="Arial" pitchFamily="34"/>
              </a:rPr>
              <a:t>Extreme Unction</a:t>
            </a:r>
          </a:p>
          <a:p>
            <a:pPr marL="0" lvl="1" indent="0" rtl="0">
              <a:buFont typeface="Arial" pitchFamily="34"/>
            </a:pPr>
            <a:r>
              <a:rPr lang="en-US" dirty="0">
                <a:effectLst>
                  <a:outerShdw dist="17961" dir="2700000">
                    <a:scrgbClr r="0" g="0" b="0"/>
                  </a:outerShdw>
                </a:effectLst>
                <a:latin typeface="Arial" pitchFamily="34"/>
              </a:rPr>
              <a:t>Purgatory</a:t>
            </a:r>
          </a:p>
        </p:txBody>
      </p:sp>
      <p:sp>
        <p:nvSpPr>
          <p:cNvPr id="3" name="Title 2"/>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Changes</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2827800" y="0"/>
            <a:ext cx="33443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40080" y="1371600"/>
            <a:ext cx="7924680" cy="487692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100"/>
              </a:spcBef>
              <a:buNone/>
            </a:pPr>
            <a:r>
              <a:rPr lang="en-US" sz="4400" dirty="0">
                <a:effectLst>
                  <a:outerShdw dist="17961" dir="2700000">
                    <a:scrgbClr r="0" g="0" b="0"/>
                  </a:outerShdw>
                </a:effectLst>
              </a:rPr>
              <a:t>Work &amp; Worship</a:t>
            </a:r>
          </a:p>
          <a:p>
            <a:pPr marL="0" lvl="1" indent="0" rtl="0">
              <a:buFont typeface="Arial" pitchFamily="34"/>
            </a:pPr>
            <a:r>
              <a:rPr lang="en-US" dirty="0">
                <a:effectLst>
                  <a:outerShdw dist="17961" dir="2700000">
                    <a:scrgbClr r="0" g="0" b="0"/>
                  </a:outerShdw>
                </a:effectLst>
                <a:latin typeface="Arial" pitchFamily="34"/>
              </a:rPr>
              <a:t>Celibacy</a:t>
            </a:r>
          </a:p>
          <a:p>
            <a:pPr marL="0" lvl="1" indent="0" rtl="0">
              <a:buFont typeface="Arial" pitchFamily="34"/>
            </a:pPr>
            <a:r>
              <a:rPr lang="en-US" dirty="0">
                <a:effectLst>
                  <a:outerShdw dist="17961" dir="2700000">
                    <a:scrgbClr r="0" g="0" b="0"/>
                  </a:outerShdw>
                </a:effectLst>
                <a:latin typeface="Arial" pitchFamily="34"/>
              </a:rPr>
              <a:t>Instrumental Music</a:t>
            </a:r>
          </a:p>
          <a:p>
            <a:pPr marL="0" lvl="1" indent="0" rtl="0">
              <a:buFont typeface="Arial" pitchFamily="34"/>
            </a:pPr>
            <a:r>
              <a:rPr lang="en-US" dirty="0">
                <a:effectLst>
                  <a:outerShdw dist="17961" dir="2700000">
                    <a:scrgbClr r="0" g="0" b="0"/>
                  </a:outerShdw>
                </a:effectLst>
                <a:latin typeface="Arial" pitchFamily="34"/>
              </a:rPr>
              <a:t>Transubstantiation</a:t>
            </a:r>
          </a:p>
          <a:p>
            <a:pPr marL="0" lvl="1" indent="0" rtl="0">
              <a:buFont typeface="Arial" pitchFamily="34"/>
            </a:pPr>
            <a:r>
              <a:rPr lang="en-US" dirty="0">
                <a:effectLst>
                  <a:outerShdw dist="17961" dir="2700000">
                    <a:scrgbClr r="0" g="0" b="0"/>
                  </a:outerShdw>
                </a:effectLst>
                <a:latin typeface="Arial" pitchFamily="34"/>
              </a:rPr>
              <a:t>Indulgences</a:t>
            </a:r>
          </a:p>
          <a:p>
            <a:pPr marL="0" lvl="1" indent="0" rtl="0">
              <a:buFont typeface="Arial" pitchFamily="34"/>
            </a:pPr>
            <a:r>
              <a:rPr lang="en-US" dirty="0">
                <a:effectLst>
                  <a:outerShdw dist="17961" dir="2700000">
                    <a:scrgbClr r="0" g="0" b="0"/>
                  </a:outerShdw>
                </a:effectLst>
                <a:latin typeface="Arial" pitchFamily="34"/>
              </a:rPr>
              <a:t>Auricular Confession</a:t>
            </a:r>
          </a:p>
          <a:p>
            <a:pPr marL="0" lvl="1" indent="0" rtl="0">
              <a:buFont typeface="Arial" pitchFamily="34"/>
            </a:pPr>
            <a:r>
              <a:rPr lang="en-US" dirty="0">
                <a:effectLst>
                  <a:outerShdw dist="17961" dir="2700000">
                    <a:scrgbClr r="0" g="0" b="0"/>
                  </a:outerShdw>
                </a:effectLst>
                <a:latin typeface="Arial" pitchFamily="34"/>
              </a:rPr>
              <a:t>Sprinkling for Baptism</a:t>
            </a:r>
          </a:p>
        </p:txBody>
      </p:sp>
      <p:sp>
        <p:nvSpPr>
          <p:cNvPr id="3" name="Title 2"/>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Changes</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2827800" y="0"/>
            <a:ext cx="33443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Church Reform">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1410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Church Reform</a:t>
            </a:r>
          </a:p>
        </p:txBody>
      </p:sp>
      <p:sp>
        <p:nvSpPr>
          <p:cNvPr id="3" name="Text Placeholder 2"/>
          <p:cNvSpPr txBox="1">
            <a:spLocks noGrp="1"/>
          </p:cNvSpPr>
          <p:nvPr>
            <p:ph type="body" idx="4294967295"/>
          </p:nvPr>
        </p:nvSpPr>
        <p:spPr>
          <a:xfrm>
            <a:off x="457200" y="1371600"/>
            <a:ext cx="8458560" cy="487692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100"/>
              </a:spcBef>
              <a:buNone/>
            </a:pPr>
            <a:r>
              <a:rPr lang="en-US" sz="4400" dirty="0">
                <a:effectLst>
                  <a:outerShdw dist="17961" dir="2700000">
                    <a:scrgbClr r="0" g="0" b="0"/>
                  </a:outerShdw>
                </a:effectLst>
              </a:rPr>
              <a:t>Resistance to RC Church</a:t>
            </a:r>
          </a:p>
          <a:p>
            <a:pPr marL="404813" lvl="1" indent="-404813" rtl="0">
              <a:buFont typeface="Arial" pitchFamily="34"/>
            </a:pPr>
            <a:r>
              <a:rPr lang="en-US" dirty="0">
                <a:effectLst>
                  <a:outerShdw dist="17961" dir="2700000">
                    <a:scrgbClr r="0" g="0" b="0"/>
                  </a:outerShdw>
                </a:effectLst>
                <a:latin typeface="Arial" pitchFamily="34"/>
              </a:rPr>
              <a:t>Increases Through </a:t>
            </a:r>
            <a:r>
              <a:rPr lang="en-US" dirty="0" smtClean="0">
                <a:effectLst>
                  <a:outerShdw dist="17961" dir="2700000">
                    <a:scrgbClr r="0" g="0" b="0"/>
                  </a:outerShdw>
                </a:effectLst>
                <a:latin typeface="Arial" pitchFamily="34"/>
              </a:rPr>
              <a:t>Dark/Middle </a:t>
            </a:r>
            <a:r>
              <a:rPr lang="en-US" dirty="0">
                <a:effectLst>
                  <a:outerShdw dist="17961" dir="2700000">
                    <a:scrgbClr r="0" g="0" b="0"/>
                  </a:outerShdw>
                </a:effectLst>
                <a:latin typeface="Arial" pitchFamily="34"/>
              </a:rPr>
              <a:t>Ages</a:t>
            </a:r>
          </a:p>
          <a:p>
            <a:pPr marL="404813" lvl="1" indent="-404813" rtl="0">
              <a:buFont typeface="Arial" pitchFamily="34"/>
            </a:pPr>
            <a:r>
              <a:rPr lang="en-US" dirty="0">
                <a:effectLst>
                  <a:outerShdw dist="17961" dir="2700000">
                    <a:scrgbClr r="0" g="0" b="0"/>
                  </a:outerShdw>
                </a:effectLst>
                <a:latin typeface="Arial" pitchFamily="34"/>
              </a:rPr>
              <a:t>Gutenberg Press Makes Bibles </a:t>
            </a:r>
            <a:r>
              <a:rPr lang="en-US" dirty="0" smtClean="0">
                <a:effectLst>
                  <a:outerShdw dist="17961" dir="2700000">
                    <a:scrgbClr r="0" g="0" b="0"/>
                  </a:outerShdw>
                </a:effectLst>
                <a:latin typeface="Arial" pitchFamily="34"/>
              </a:rPr>
              <a:t>Available </a:t>
            </a:r>
            <a:br>
              <a:rPr lang="en-US" dirty="0" smtClean="0">
                <a:effectLst>
                  <a:outerShdw dist="17961" dir="2700000">
                    <a:scrgbClr r="0" g="0" b="0"/>
                  </a:outerShdw>
                </a:effectLst>
                <a:latin typeface="Arial" pitchFamily="34"/>
              </a:rPr>
            </a:br>
            <a:r>
              <a:rPr lang="en-US" dirty="0" smtClean="0">
                <a:effectLst>
                  <a:outerShdw dist="17961" dir="2700000">
                    <a:scrgbClr r="0" g="0" b="0"/>
                  </a:outerShdw>
                </a:effectLst>
                <a:latin typeface="Arial" pitchFamily="34"/>
              </a:rPr>
              <a:t>(1450’s AD)</a:t>
            </a:r>
            <a:endParaRPr lang="en-US" dirty="0">
              <a:effectLst>
                <a:outerShdw dist="17961" dir="2700000">
                  <a:scrgbClr r="0" g="0" b="0"/>
                </a:outerShdw>
              </a:effectLst>
              <a:latin typeface="Arial" pitchFamily="34"/>
            </a:endParaRP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632879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571875"/>
            <a:ext cx="52578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458200" cy="2585323"/>
          </a:xfrm>
          <a:prstGeom prst="rect">
            <a:avLst/>
          </a:prstGeom>
          <a:noFill/>
        </p:spPr>
        <p:txBody>
          <a:bodyPr wrap="square" rtlCol="0">
            <a:spAutoFit/>
          </a:bodyPr>
          <a:lstStyle/>
          <a:p>
            <a:pPr algn="ctr"/>
            <a:r>
              <a:rPr lang="en-US" sz="4800" b="1" dirty="0" smtClean="0">
                <a:solidFill>
                  <a:schemeClr val="bg1">
                    <a:lumMod val="95000"/>
                  </a:schemeClr>
                </a:solidFill>
                <a:effectLst>
                  <a:outerShdw blurRad="50800" dist="38100" dir="2700000" algn="tl" rotWithShape="0">
                    <a:prstClr val="black"/>
                  </a:outerShdw>
                </a:effectLst>
              </a:rPr>
              <a:t>Where Did </a:t>
            </a:r>
          </a:p>
          <a:p>
            <a:pPr algn="ctr"/>
            <a:r>
              <a:rPr lang="en-US" sz="6600" b="1" dirty="0" smtClean="0">
                <a:solidFill>
                  <a:schemeClr val="bg1">
                    <a:lumMod val="95000"/>
                  </a:schemeClr>
                </a:solidFill>
                <a:effectLst>
                  <a:outerShdw blurRad="50800" dist="38100" dir="2700000" algn="tl" rotWithShape="0">
                    <a:prstClr val="black"/>
                  </a:outerShdw>
                </a:effectLst>
              </a:rPr>
              <a:t>Denominations </a:t>
            </a:r>
            <a:endParaRPr lang="en-US" sz="4800" b="1" dirty="0" smtClean="0">
              <a:solidFill>
                <a:schemeClr val="bg1">
                  <a:lumMod val="95000"/>
                </a:schemeClr>
              </a:solidFill>
              <a:effectLst>
                <a:outerShdw blurRad="50800" dist="38100" dir="2700000" algn="tl" rotWithShape="0">
                  <a:prstClr val="black"/>
                </a:outerShdw>
              </a:effectLst>
            </a:endParaRPr>
          </a:p>
          <a:p>
            <a:pPr algn="ctr"/>
            <a:r>
              <a:rPr lang="en-US" sz="4800" b="1" dirty="0" smtClean="0">
                <a:solidFill>
                  <a:schemeClr val="bg1">
                    <a:lumMod val="95000"/>
                  </a:schemeClr>
                </a:solidFill>
                <a:effectLst>
                  <a:outerShdw blurRad="50800" dist="38100" dir="2700000" algn="tl" rotWithShape="0">
                    <a:prstClr val="black"/>
                  </a:outerShdw>
                </a:effectLst>
              </a:rPr>
              <a:t>Come From?</a:t>
            </a:r>
            <a:endParaRPr lang="en-US" sz="4800" b="1" dirty="0">
              <a:solidFill>
                <a:schemeClr val="bg1">
                  <a:lumMod val="95000"/>
                </a:schemeClr>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val="36635706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1410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Church Reform</a:t>
            </a:r>
          </a:p>
        </p:txBody>
      </p:sp>
      <p:sp>
        <p:nvSpPr>
          <p:cNvPr id="3" name="Text Placeholder 2"/>
          <p:cNvSpPr txBox="1">
            <a:spLocks noGrp="1"/>
          </p:cNvSpPr>
          <p:nvPr>
            <p:ph type="body" idx="4294967295"/>
          </p:nvPr>
        </p:nvSpPr>
        <p:spPr>
          <a:xfrm>
            <a:off x="457200" y="1371600"/>
            <a:ext cx="8458560" cy="487692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100"/>
              </a:spcBef>
              <a:buNone/>
            </a:pPr>
            <a:r>
              <a:rPr lang="en-US" sz="4400" dirty="0">
                <a:effectLst>
                  <a:outerShdw dist="17961" dir="2700000">
                    <a:scrgbClr r="0" g="0" b="0"/>
                  </a:outerShdw>
                </a:effectLst>
              </a:rPr>
              <a:t>Resistance to RC Church</a:t>
            </a:r>
          </a:p>
          <a:p>
            <a:pPr marL="404813" lvl="1" indent="-404813" rtl="0">
              <a:buFont typeface="Arial" pitchFamily="34"/>
            </a:pPr>
            <a:r>
              <a:rPr lang="en-US" dirty="0" smtClean="0">
                <a:effectLst>
                  <a:outerShdw dist="17961" dir="2700000">
                    <a:scrgbClr r="0" g="0" b="0"/>
                  </a:outerShdw>
                </a:effectLst>
                <a:latin typeface="Arial" pitchFamily="34"/>
              </a:rPr>
              <a:t>Handled </a:t>
            </a:r>
            <a:r>
              <a:rPr lang="en-US" dirty="0">
                <a:effectLst>
                  <a:outerShdw dist="17961" dir="2700000">
                    <a:scrgbClr r="0" g="0" b="0"/>
                  </a:outerShdw>
                </a:effectLst>
                <a:latin typeface="Arial" pitchFamily="34"/>
              </a:rPr>
              <a:t>Through</a:t>
            </a:r>
          </a:p>
          <a:p>
            <a:pPr marL="692150" lvl="2" indent="-404813" rtl="0">
              <a:buFont typeface="Arial" pitchFamily="34"/>
            </a:pPr>
            <a:r>
              <a:rPr lang="en-US" sz="3600" dirty="0">
                <a:effectLst>
                  <a:outerShdw dist="17961" dir="2700000">
                    <a:scrgbClr r="0" g="0" b="0"/>
                  </a:outerShdw>
                </a:effectLst>
                <a:latin typeface="Arial" pitchFamily="34"/>
              </a:rPr>
              <a:t>Crusades</a:t>
            </a:r>
          </a:p>
          <a:p>
            <a:pPr marL="692150" lvl="2" indent="-404813" rtl="0">
              <a:buFont typeface="Arial" pitchFamily="34"/>
            </a:pPr>
            <a:r>
              <a:rPr lang="en-US" sz="3600" dirty="0">
                <a:effectLst>
                  <a:outerShdw dist="17961" dir="2700000">
                    <a:scrgbClr r="0" g="0" b="0"/>
                  </a:outerShdw>
                </a:effectLst>
                <a:latin typeface="Arial" pitchFamily="34"/>
              </a:rPr>
              <a:t>Spanish Inquisition</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632879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132905"/>
            <a:ext cx="5858540" cy="2725095"/>
          </a:xfrm>
          <a:prstGeom prst="rect">
            <a:avLst/>
          </a:prstGeom>
        </p:spPr>
      </p:pic>
    </p:spTree>
    <p:extLst>
      <p:ext uri="{BB962C8B-B14F-4D97-AF65-F5344CB8AC3E}">
        <p14:creationId xmlns:p14="http://schemas.microsoft.com/office/powerpoint/2010/main" val="24897239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5439" y="1523520"/>
            <a:ext cx="8458560" cy="487692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100"/>
              </a:spcBef>
              <a:buNone/>
            </a:pPr>
            <a:r>
              <a:rPr lang="en-US" sz="4400" dirty="0">
                <a:effectLst>
                  <a:outerShdw dist="17961" dir="2700000">
                    <a:scrgbClr r="0" g="0" b="0"/>
                  </a:outerShdw>
                </a:effectLst>
              </a:rPr>
              <a:t>Resistance to RC Church</a:t>
            </a:r>
          </a:p>
          <a:p>
            <a:pPr marL="457200" lvl="1" indent="-457200" rtl="0">
              <a:buFont typeface="Arial" pitchFamily="34"/>
            </a:pPr>
            <a:r>
              <a:rPr lang="en-US" dirty="0">
                <a:effectLst>
                  <a:outerShdw dist="17961" dir="2700000">
                    <a:scrgbClr r="0" g="0" b="0"/>
                  </a:outerShdw>
                </a:effectLst>
                <a:latin typeface="Arial" pitchFamily="34"/>
              </a:rPr>
              <a:t>By 1500, Resistance Is Significant</a:t>
            </a:r>
          </a:p>
          <a:p>
            <a:pPr marL="457200" lvl="1" indent="-457200" rtl="0">
              <a:buFont typeface="Arial" pitchFamily="34"/>
            </a:pPr>
            <a:r>
              <a:rPr lang="en-US" dirty="0">
                <a:effectLst>
                  <a:outerShdw dist="17961" dir="2700000">
                    <a:scrgbClr r="0" g="0" b="0"/>
                  </a:outerShdw>
                </a:effectLst>
                <a:latin typeface="Arial" pitchFamily="34"/>
              </a:rPr>
              <a:t>Many Points in Europe Give Rise to “Heresy”</a:t>
            </a:r>
          </a:p>
          <a:p>
            <a:pPr marL="457200" lvl="1" indent="-457200" rtl="0">
              <a:buFont typeface="Arial" pitchFamily="34"/>
            </a:pPr>
            <a:r>
              <a:rPr lang="en-US" dirty="0">
                <a:effectLst>
                  <a:outerShdw dist="17961" dir="2700000">
                    <a:scrgbClr r="0" g="0" b="0"/>
                  </a:outerShdw>
                </a:effectLst>
                <a:latin typeface="Arial" pitchFamily="34"/>
              </a:rPr>
              <a:t>Reform Is An Ideal Whose Time Has Come</a:t>
            </a:r>
          </a:p>
        </p:txBody>
      </p:sp>
      <p:sp>
        <p:nvSpPr>
          <p:cNvPr id="3" name="Title 2"/>
          <p:cNvSpPr txBox="1">
            <a:spLocks noGrp="1"/>
          </p:cNvSpPr>
          <p:nvPr>
            <p:ph type="title" idx="4294967295"/>
          </p:nvPr>
        </p:nvSpPr>
        <p:spPr>
          <a:xfrm>
            <a:off x="457200" y="41410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Church Reform</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632916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Church Reform (1517 to 1545)">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799" y="1600200"/>
            <a:ext cx="4038479" cy="449568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899"/>
              </a:spcBef>
              <a:buNone/>
            </a:pPr>
            <a:r>
              <a:rPr lang="en-US" sz="3600" dirty="0">
                <a:effectLst>
                  <a:outerShdw dist="17961" dir="2700000">
                    <a:scrgbClr r="0" g="0" b="0"/>
                  </a:outerShdw>
                </a:effectLst>
              </a:rPr>
              <a:t>Martin Luther</a:t>
            </a:r>
          </a:p>
          <a:p>
            <a:pPr marL="344488" lvl="1" indent="-344488" rtl="0">
              <a:spcBef>
                <a:spcPts val="799"/>
              </a:spcBef>
              <a:buFont typeface="Arial" pitchFamily="34"/>
            </a:pPr>
            <a:r>
              <a:rPr lang="en-US" sz="3200" dirty="0">
                <a:effectLst>
                  <a:outerShdw dist="17961" dir="2700000">
                    <a:scrgbClr r="0" g="0" b="0"/>
                  </a:outerShdw>
                </a:effectLst>
                <a:latin typeface="Arial" pitchFamily="34"/>
              </a:rPr>
              <a:t>Posts 95 Thesis on Door of Wittenberg, Germany, Castle Church, 1517</a:t>
            </a:r>
          </a:p>
          <a:p>
            <a:pPr marL="0" lvl="0" indent="0">
              <a:spcBef>
                <a:spcPts val="899"/>
              </a:spcBef>
            </a:pPr>
            <a:r>
              <a:rPr lang="en-US" sz="3600" dirty="0">
                <a:effectLst>
                  <a:outerShdw dist="17961" dir="2700000">
                    <a:scrgbClr r="0" g="0" b="0"/>
                  </a:outerShdw>
                </a:effectLst>
              </a:rPr>
              <a:t>Lutherans</a:t>
            </a:r>
          </a:p>
        </p:txBody>
      </p:sp>
      <p:pic>
        <p:nvPicPr>
          <p:cNvPr id="3" name="martin%20luther"/>
          <p:cNvPicPr>
            <a:picLocks noChangeAspect="1"/>
          </p:cNvPicPr>
          <p:nvPr/>
        </p:nvPicPr>
        <p:blipFill>
          <a:blip r:embed="rId3">
            <a:lum/>
            <a:alphaModFix/>
          </a:blip>
          <a:srcRect/>
          <a:stretch>
            <a:fillRect/>
          </a:stretch>
        </p:blipFill>
        <p:spPr>
          <a:xfrm>
            <a:off x="4938840" y="1981080"/>
            <a:ext cx="3227400" cy="4114800"/>
          </a:xfrm>
          <a:prstGeom prst="rect">
            <a:avLst/>
          </a:prstGeom>
          <a:noFill/>
          <a:ln>
            <a:noFill/>
          </a:ln>
          <a:effectLst>
            <a:outerShdw dist="17819" dir="2700000" algn="tl">
              <a:srgbClr val="000000"/>
            </a:outerShdw>
          </a:effectLst>
        </p:spPr>
      </p:pic>
      <p:sp>
        <p:nvSpPr>
          <p:cNvPr id="4" name="Title 3"/>
          <p:cNvSpPr txBox="1">
            <a:spLocks noGrp="1"/>
          </p:cNvSpPr>
          <p:nvPr>
            <p:ph type="title" idx="4294967295"/>
          </p:nvPr>
        </p:nvSpPr>
        <p:spPr>
          <a:xfrm>
            <a:off x="457200" y="414109"/>
            <a:ext cx="84582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Church Reform </a:t>
            </a:r>
            <a:r>
              <a:rPr lang="en-US" sz="3200" dirty="0">
                <a:solidFill>
                  <a:srgbClr val="FFFF00"/>
                </a:solidFill>
                <a:effectLst>
                  <a:outerShdw dist="17961" dir="2700000">
                    <a:scrgbClr r="0" g="0" b="0"/>
                  </a:outerShdw>
                </a:effectLst>
                <a:latin typeface="Arial" pitchFamily="34"/>
              </a:rPr>
              <a:t>(1517 to 1545)</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632916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name="Reformation">
    <p:spTree>
      <p:nvGrpSpPr>
        <p:cNvPr id="1" name=""/>
        <p:cNvGrpSpPr/>
        <p:nvPr/>
      </p:nvGrpSpPr>
      <p:grpSpPr>
        <a:xfrm>
          <a:off x="0" y="0"/>
          <a:ext cx="0" cy="0"/>
          <a:chOff x="0" y="0"/>
          <a:chExt cx="0" cy="0"/>
        </a:xfrm>
      </p:grpSpPr>
      <p:sp>
        <p:nvSpPr>
          <p:cNvPr id="2" name="Freeform 1"/>
          <p:cNvSpPr/>
          <p:nvPr/>
        </p:nvSpPr>
        <p:spPr>
          <a:xfrm>
            <a:off x="380880" y="762120"/>
            <a:ext cx="6553440" cy="3429000"/>
          </a:xfrm>
          <a:custGeom>
            <a:avLst/>
            <a:gdLst>
              <a:gd name="f0" fmla="val 0"/>
              <a:gd name="f1" fmla="val 4128"/>
              <a:gd name="f2" fmla="val 2160"/>
              <a:gd name="f3" fmla="val 1152"/>
              <a:gd name="f4" fmla="val 816"/>
              <a:gd name="f5" fmla="val 2016"/>
              <a:gd name="f6" fmla="val 2928"/>
              <a:gd name="f7" fmla="val 720"/>
              <a:gd name="f8" fmla="val 3648"/>
              <a:gd name="f9" fmla="val 576"/>
              <a:gd name="f10" fmla="val 3552"/>
              <a:gd name="f11" fmla="val 1248"/>
              <a:gd name="f12" fmla="val 1680"/>
              <a:gd name="f13" fmla="val 3120"/>
              <a:gd name="f14" fmla="val 2064"/>
              <a:gd name="f15" fmla="val 2304"/>
              <a:gd name="f16" fmla="val 1824"/>
              <a:gd name="f17" fmla="val 1920"/>
              <a:gd name="f18" fmla="val 672"/>
              <a:gd name="f19" fmla="val 1728"/>
              <a:gd name="f20" fmla="val 240"/>
              <a:gd name="f21" fmla="val 1968"/>
              <a:gd name="f22" fmla="val 336"/>
              <a:gd name="f23" fmla="val 1008"/>
            </a:gdLst>
            <a:ahLst/>
            <a:cxnLst>
              <a:cxn ang="3cd4">
                <a:pos x="hc" y="t"/>
              </a:cxn>
              <a:cxn ang="0">
                <a:pos x="r" y="vc"/>
              </a:cxn>
              <a:cxn ang="cd4">
                <a:pos x="hc" y="b"/>
              </a:cxn>
              <a:cxn ang="cd2">
                <a:pos x="l" y="vc"/>
              </a:cxn>
            </a:cxnLst>
            <a:rect l="l" t="t" r="r" b="b"/>
            <a:pathLst>
              <a:path w="4128" h="2160">
                <a:moveTo>
                  <a:pt x="f3" y="f4"/>
                </a:moveTo>
                <a:lnTo>
                  <a:pt x="f5" y="f4"/>
                </a:lnTo>
                <a:lnTo>
                  <a:pt x="f5" y="f0"/>
                </a:lnTo>
                <a:lnTo>
                  <a:pt x="f6" y="f7"/>
                </a:lnTo>
                <a:lnTo>
                  <a:pt x="f8" y="f9"/>
                </a:lnTo>
                <a:lnTo>
                  <a:pt x="f10" y="f11"/>
                </a:lnTo>
                <a:lnTo>
                  <a:pt x="f1" y="f12"/>
                </a:lnTo>
                <a:lnTo>
                  <a:pt x="f13" y="f14"/>
                </a:lnTo>
                <a:lnTo>
                  <a:pt x="f15" y="f16"/>
                </a:lnTo>
                <a:lnTo>
                  <a:pt x="f17" y="f2"/>
                </a:lnTo>
                <a:lnTo>
                  <a:pt x="f18" y="f19"/>
                </a:lnTo>
                <a:lnTo>
                  <a:pt x="f20" y="f21"/>
                </a:lnTo>
                <a:lnTo>
                  <a:pt x="f22" y="f23"/>
                </a:lnTo>
                <a:lnTo>
                  <a:pt x="f0" y="f22"/>
                </a:lnTo>
                <a:lnTo>
                  <a:pt x="f3" y="f4"/>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3" name="Title 2"/>
          <p:cNvSpPr txBox="1">
            <a:spLocks noGrp="1"/>
          </p:cNvSpPr>
          <p:nvPr>
            <p:ph type="title" idx="4294967295"/>
          </p:nvPr>
        </p:nvSpPr>
        <p:spPr>
          <a:xfrm>
            <a:off x="685799"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en-US" dirty="0">
                <a:solidFill>
                  <a:srgbClr val="FFFF00"/>
                </a:solidFill>
                <a:effectLst>
                  <a:outerShdw dist="17961" dir="2700000">
                    <a:scrgbClr r="0" g="0" b="0"/>
                  </a:outerShdw>
                </a:effectLst>
              </a:rPr>
              <a:t>Reformation</a:t>
            </a:r>
          </a:p>
        </p:txBody>
      </p:sp>
      <p:sp>
        <p:nvSpPr>
          <p:cNvPr id="4" name="Text Placeholder 3"/>
          <p:cNvSpPr txBox="1">
            <a:spLocks noGrp="1"/>
          </p:cNvSpPr>
          <p:nvPr>
            <p:ph type="body" idx="4294967295"/>
          </p:nvPr>
        </p:nvSpPr>
        <p:spPr>
          <a:xfrm>
            <a:off x="762120" y="2133360"/>
            <a:ext cx="5410079" cy="16002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lgn="ctr">
              <a:spcBef>
                <a:spcPts val="1199"/>
              </a:spcBef>
              <a:buNone/>
            </a:pPr>
            <a:r>
              <a:rPr lang="en-US" sz="4800"/>
              <a:t>Man’s Church</a:t>
            </a:r>
          </a:p>
          <a:p>
            <a:pPr marL="0" lvl="0" indent="0" algn="ctr">
              <a:spcBef>
                <a:spcPts val="0"/>
              </a:spcBef>
              <a:buNone/>
            </a:pPr>
            <a:r>
              <a:rPr lang="en-US" sz="3600">
                <a:latin typeface="Arial" pitchFamily="34"/>
              </a:rPr>
              <a:t>Mutation</a:t>
            </a:r>
          </a:p>
        </p:txBody>
      </p:sp>
      <p:sp>
        <p:nvSpPr>
          <p:cNvPr id="5" name="Freeform 4"/>
          <p:cNvSpPr/>
          <p:nvPr/>
        </p:nvSpPr>
        <p:spPr>
          <a:xfrm>
            <a:off x="2057400" y="3886200"/>
            <a:ext cx="6477119" cy="2819520"/>
          </a:xfrm>
          <a:custGeom>
            <a:avLst/>
            <a:gdLst>
              <a:gd name="f0" fmla="val 0"/>
              <a:gd name="f1" fmla="val 4080"/>
              <a:gd name="f2" fmla="val 1776"/>
              <a:gd name="f3" fmla="val 384"/>
              <a:gd name="f4" fmla="val 624"/>
              <a:gd name="f5" fmla="val 2448"/>
              <a:gd name="f6" fmla="val 3312"/>
              <a:gd name="f7" fmla="val 3840"/>
              <a:gd name="f8" fmla="val 1632"/>
              <a:gd name="f9" fmla="val 1392"/>
              <a:gd name="f10" fmla="val 432"/>
            </a:gdLst>
            <a:ahLst/>
            <a:cxnLst>
              <a:cxn ang="3cd4">
                <a:pos x="hc" y="t"/>
              </a:cxn>
              <a:cxn ang="0">
                <a:pos x="r" y="vc"/>
              </a:cxn>
              <a:cxn ang="cd4">
                <a:pos x="hc" y="b"/>
              </a:cxn>
              <a:cxn ang="cd2">
                <a:pos x="l" y="vc"/>
              </a:cxn>
            </a:cxnLst>
            <a:rect l="l" t="t" r="r" b="b"/>
            <a:pathLst>
              <a:path w="4080" h="1776">
                <a:moveTo>
                  <a:pt x="f3" y="f4"/>
                </a:moveTo>
                <a:lnTo>
                  <a:pt x="f5" y="f4"/>
                </a:lnTo>
                <a:lnTo>
                  <a:pt x="f5" y="f0"/>
                </a:lnTo>
                <a:lnTo>
                  <a:pt x="f6" y="f4"/>
                </a:lnTo>
                <a:lnTo>
                  <a:pt x="f1" y="f3"/>
                </a:lnTo>
                <a:lnTo>
                  <a:pt x="f7" y="f8"/>
                </a:lnTo>
                <a:lnTo>
                  <a:pt x="f2" y="f9"/>
                </a:lnTo>
                <a:lnTo>
                  <a:pt x="f10" y="f9"/>
                </a:lnTo>
                <a:lnTo>
                  <a:pt x="f0" y="f2"/>
                </a:lnTo>
                <a:lnTo>
                  <a:pt x="f3" y="f4"/>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Freeform 5"/>
          <p:cNvSpPr/>
          <p:nvPr/>
        </p:nvSpPr>
        <p:spPr>
          <a:xfrm>
            <a:off x="2971800" y="4648200"/>
            <a:ext cx="4724280" cy="146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7819" dir="2700000" algn="tl">
              <a:srgbClr val="000000"/>
            </a:outerShdw>
          </a:effectLst>
        </p:spPr>
        <p:txBody>
          <a:bodyPr vert="horz" wrap="square" lIns="90000" tIns="46800" rIns="90000" bIns="46800" anchor="t" anchorCtr="0" compatLnSpc="0">
            <a:spAutoFit/>
          </a:bodyPr>
          <a:lstStyle/>
          <a:p>
            <a:pPr marL="0" marR="0" lvl="0" indent="0" algn="ctr" rtl="0" hangingPunct="0">
              <a:lnSpc>
                <a:spcPct val="100000"/>
              </a:lnSpc>
              <a:buNone/>
              <a:tabLst/>
            </a:pPr>
            <a:r>
              <a:rPr lang="en-US" sz="4800" dirty="0">
                <a:solidFill>
                  <a:srgbClr val="FFFFFF"/>
                </a:solidFill>
                <a:latin typeface="Arial Black" pitchFamily="34"/>
                <a:ea typeface="DejaVu Sans" pitchFamily="2"/>
                <a:cs typeface="DejaVu Sans" pitchFamily="2"/>
              </a:rPr>
              <a:t>Man’s Church</a:t>
            </a:r>
          </a:p>
          <a:p>
            <a:pPr marL="0" marR="0" lvl="0" indent="0" algn="ctr" rtl="0" hangingPunct="0">
              <a:lnSpc>
                <a:spcPct val="100000"/>
              </a:lnSpc>
              <a:buNone/>
              <a:tabLst/>
            </a:pPr>
            <a:r>
              <a:rPr lang="en-US" sz="3600" dirty="0">
                <a:solidFill>
                  <a:srgbClr val="FFFFFF"/>
                </a:solidFill>
                <a:latin typeface="Arial" pitchFamily="34"/>
                <a:ea typeface="DejaVu Sans" pitchFamily="2"/>
                <a:cs typeface="DejaVu Sans" pitchFamily="2"/>
              </a:rPr>
              <a:t>Mutation</a:t>
            </a:r>
          </a:p>
        </p:txBody>
      </p:sp>
      <p:sp>
        <p:nvSpPr>
          <p:cNvPr id="7" name="Freeform 6"/>
          <p:cNvSpPr/>
          <p:nvPr/>
        </p:nvSpPr>
        <p:spPr>
          <a:xfrm rot="3432000">
            <a:off x="3791071" y="3905459"/>
            <a:ext cx="1181160" cy="838080"/>
          </a:xfrm>
          <a:custGeom>
            <a:avLst>
              <a:gd name="f0" fmla="val 15975"/>
              <a:gd name="f1" fmla="val 585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000000"/>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8" name="TextBox 7"/>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9" name="Freeform 8"/>
          <p:cNvSpPr/>
          <p:nvPr/>
        </p:nvSpPr>
        <p:spPr>
          <a:xfrm>
            <a:off x="632951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799" y="1981080"/>
            <a:ext cx="4038479"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899"/>
              </a:spcBef>
              <a:buNone/>
            </a:pPr>
            <a:r>
              <a:rPr lang="en-US" sz="3600" dirty="0">
                <a:effectLst>
                  <a:outerShdw dist="17961" dir="2700000">
                    <a:scrgbClr r="0" g="0" b="0"/>
                  </a:outerShdw>
                </a:effectLst>
              </a:rPr>
              <a:t>John Calvin</a:t>
            </a:r>
          </a:p>
          <a:p>
            <a:pPr marL="344488" lvl="1" indent="-344488" rtl="0">
              <a:spcBef>
                <a:spcPts val="799"/>
              </a:spcBef>
              <a:buFont typeface="Arial" pitchFamily="34"/>
            </a:pPr>
            <a:r>
              <a:rPr lang="en-US" sz="3200" dirty="0">
                <a:effectLst>
                  <a:outerShdw dist="17961" dir="2700000">
                    <a:scrgbClr r="0" g="0" b="0"/>
                  </a:outerShdw>
                </a:effectLst>
                <a:latin typeface="Arial" pitchFamily="34"/>
              </a:rPr>
              <a:t>Promoted Reformation in Switzerland</a:t>
            </a:r>
          </a:p>
          <a:p>
            <a:pPr marL="0" lvl="0" indent="0">
              <a:spcBef>
                <a:spcPts val="899"/>
              </a:spcBef>
            </a:pPr>
            <a:r>
              <a:rPr lang="en-US" sz="3600" dirty="0">
                <a:effectLst>
                  <a:outerShdw dist="17961" dir="2700000">
                    <a:scrgbClr r="0" g="0" b="0"/>
                  </a:outerShdw>
                </a:effectLst>
              </a:rPr>
              <a:t>Presbyterians</a:t>
            </a:r>
          </a:p>
        </p:txBody>
      </p:sp>
      <p:pic>
        <p:nvPicPr>
          <p:cNvPr id="3" name="john%20calvin"/>
          <p:cNvPicPr>
            <a:picLocks noChangeAspect="1"/>
          </p:cNvPicPr>
          <p:nvPr/>
        </p:nvPicPr>
        <p:blipFill>
          <a:blip r:embed="rId3">
            <a:lum/>
            <a:alphaModFix/>
          </a:blip>
          <a:srcRect/>
          <a:stretch>
            <a:fillRect/>
          </a:stretch>
        </p:blipFill>
        <p:spPr>
          <a:xfrm>
            <a:off x="4902120" y="1981080"/>
            <a:ext cx="3301920" cy="4114800"/>
          </a:xfrm>
          <a:prstGeom prst="rect">
            <a:avLst/>
          </a:prstGeom>
          <a:noFill/>
          <a:ln>
            <a:noFill/>
          </a:ln>
          <a:effectLst>
            <a:outerShdw dist="17819" dir="2700000" algn="tl">
              <a:srgbClr val="000000"/>
            </a:outerShdw>
          </a:effectLst>
        </p:spPr>
      </p:pic>
      <p:sp>
        <p:nvSpPr>
          <p:cNvPr id="4" name="Title 3"/>
          <p:cNvSpPr txBox="1">
            <a:spLocks noGrp="1"/>
          </p:cNvSpPr>
          <p:nvPr>
            <p:ph type="title" idx="4294967295"/>
          </p:nvPr>
        </p:nvSpPr>
        <p:spPr>
          <a:xfrm>
            <a:off x="457559" y="414109"/>
            <a:ext cx="84582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Church Reform </a:t>
            </a:r>
            <a:r>
              <a:rPr lang="en-US" sz="3200" dirty="0">
                <a:solidFill>
                  <a:srgbClr val="FFFF00"/>
                </a:solidFill>
                <a:effectLst>
                  <a:outerShdw dist="17961" dir="2700000">
                    <a:scrgbClr r="0" g="0" b="0"/>
                  </a:outerShdw>
                </a:effectLst>
                <a:latin typeface="Arial" pitchFamily="34"/>
              </a:rPr>
              <a:t>(1517 to 1545)</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632916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04800" y="1981080"/>
            <a:ext cx="4776960"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899"/>
              </a:spcBef>
              <a:buNone/>
            </a:pPr>
            <a:r>
              <a:rPr lang="en-US" sz="3600" dirty="0">
                <a:effectLst>
                  <a:outerShdw dist="17961" dir="2700000">
                    <a:scrgbClr r="0" g="0" b="0"/>
                  </a:outerShdw>
                </a:effectLst>
              </a:rPr>
              <a:t>Henry VIII of England</a:t>
            </a:r>
          </a:p>
          <a:p>
            <a:pPr marL="398463" lvl="1" indent="-398463" rtl="0">
              <a:spcBef>
                <a:spcPts val="799"/>
              </a:spcBef>
              <a:buFont typeface="Arial" pitchFamily="34"/>
            </a:pPr>
            <a:r>
              <a:rPr lang="en-US" sz="3200" dirty="0">
                <a:effectLst>
                  <a:outerShdw dist="17961" dir="2700000">
                    <a:scrgbClr r="0" g="0" b="0"/>
                  </a:outerShdw>
                </a:effectLst>
                <a:latin typeface="Arial" pitchFamily="34"/>
              </a:rPr>
              <a:t>King Is Head of Church in England, 1534</a:t>
            </a:r>
          </a:p>
          <a:p>
            <a:pPr marL="0" lvl="0" indent="0">
              <a:spcBef>
                <a:spcPts val="899"/>
              </a:spcBef>
              <a:buNone/>
            </a:pPr>
            <a:r>
              <a:rPr lang="en-US" sz="3600" dirty="0">
                <a:effectLst>
                  <a:outerShdw dist="17961" dir="2700000">
                    <a:scrgbClr r="0" g="0" b="0"/>
                  </a:outerShdw>
                </a:effectLst>
              </a:rPr>
              <a:t>Church of England</a:t>
            </a:r>
          </a:p>
        </p:txBody>
      </p:sp>
      <p:pic>
        <p:nvPicPr>
          <p:cNvPr id="3" name="henryviii"/>
          <p:cNvPicPr>
            <a:picLocks noChangeAspect="1"/>
          </p:cNvPicPr>
          <p:nvPr/>
        </p:nvPicPr>
        <p:blipFill>
          <a:blip r:embed="rId3">
            <a:lum/>
            <a:alphaModFix/>
          </a:blip>
          <a:srcRect/>
          <a:stretch>
            <a:fillRect/>
          </a:stretch>
        </p:blipFill>
        <p:spPr>
          <a:xfrm>
            <a:off x="5562600" y="1984517"/>
            <a:ext cx="3320502" cy="4644883"/>
          </a:xfrm>
          <a:prstGeom prst="rect">
            <a:avLst/>
          </a:prstGeom>
          <a:noFill/>
          <a:ln>
            <a:noFill/>
          </a:ln>
          <a:effectLst>
            <a:outerShdw dist="17819" dir="2700000" algn="tl">
              <a:srgbClr val="000000"/>
            </a:outerShdw>
          </a:effectLst>
        </p:spPr>
      </p:pic>
      <p:sp>
        <p:nvSpPr>
          <p:cNvPr id="4" name="Title 3"/>
          <p:cNvSpPr txBox="1">
            <a:spLocks noGrp="1"/>
          </p:cNvSpPr>
          <p:nvPr>
            <p:ph type="title" idx="4294967295"/>
          </p:nvPr>
        </p:nvSpPr>
        <p:spPr>
          <a:xfrm>
            <a:off x="457559" y="414109"/>
            <a:ext cx="84582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Church Reform </a:t>
            </a:r>
            <a:r>
              <a:rPr lang="en-US" sz="3200" dirty="0">
                <a:solidFill>
                  <a:srgbClr val="FFFF00"/>
                </a:solidFill>
                <a:effectLst>
                  <a:outerShdw dist="17961" dir="2700000">
                    <a:scrgbClr r="0" g="0" b="0"/>
                  </a:outerShdw>
                </a:effectLst>
                <a:latin typeface="Arial" pitchFamily="34"/>
              </a:rPr>
              <a:t>(1517 to 1545)</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632916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799" y="1981080"/>
            <a:ext cx="4343400"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899"/>
              </a:spcBef>
              <a:buNone/>
            </a:pPr>
            <a:r>
              <a:rPr lang="en-US" sz="3600" dirty="0">
                <a:effectLst>
                  <a:outerShdw dist="17961" dir="2700000">
                    <a:scrgbClr r="0" g="0" b="0"/>
                  </a:outerShdw>
                </a:effectLst>
              </a:rPr>
              <a:t>Menno Simons</a:t>
            </a:r>
          </a:p>
          <a:p>
            <a:pPr marL="290513" lvl="1" indent="-290513" rtl="0">
              <a:spcBef>
                <a:spcPts val="799"/>
              </a:spcBef>
              <a:buFont typeface="Arial" pitchFamily="34"/>
            </a:pPr>
            <a:r>
              <a:rPr lang="en-US" sz="3200" dirty="0">
                <a:effectLst>
                  <a:outerShdw dist="17961" dir="2700000">
                    <a:scrgbClr r="0" g="0" b="0"/>
                  </a:outerShdw>
                </a:effectLst>
                <a:latin typeface="Arial" pitchFamily="34"/>
              </a:rPr>
              <a:t>Promoted Reform in Holland</a:t>
            </a:r>
          </a:p>
          <a:p>
            <a:pPr marL="290513" lvl="1" indent="-290513" rtl="0">
              <a:spcBef>
                <a:spcPts val="799"/>
              </a:spcBef>
              <a:buFont typeface="Arial" pitchFamily="34"/>
            </a:pPr>
            <a:r>
              <a:rPr lang="en-US" sz="3200" dirty="0">
                <a:effectLst>
                  <a:outerShdw dist="17961" dir="2700000">
                    <a:scrgbClr r="0" g="0" b="0"/>
                  </a:outerShdw>
                </a:effectLst>
                <a:latin typeface="Arial" pitchFamily="34"/>
              </a:rPr>
              <a:t>Anabaptists</a:t>
            </a:r>
          </a:p>
          <a:p>
            <a:pPr marL="0" lvl="0" indent="0">
              <a:spcBef>
                <a:spcPts val="899"/>
              </a:spcBef>
              <a:buNone/>
            </a:pPr>
            <a:r>
              <a:rPr lang="en-US" sz="3600" dirty="0">
                <a:effectLst>
                  <a:outerShdw dist="17961" dir="2700000">
                    <a:scrgbClr r="0" g="0" b="0"/>
                  </a:outerShdw>
                </a:effectLst>
              </a:rPr>
              <a:t>Mennonites</a:t>
            </a:r>
          </a:p>
        </p:txBody>
      </p:sp>
      <p:pic>
        <p:nvPicPr>
          <p:cNvPr id="3" name="Menno%20Simmons"/>
          <p:cNvPicPr>
            <a:picLocks noChangeAspect="1"/>
          </p:cNvPicPr>
          <p:nvPr/>
        </p:nvPicPr>
        <p:blipFill>
          <a:blip r:embed="rId3">
            <a:lum/>
            <a:alphaModFix/>
          </a:blip>
          <a:srcRect/>
          <a:stretch>
            <a:fillRect/>
          </a:stretch>
        </p:blipFill>
        <p:spPr>
          <a:xfrm>
            <a:off x="5870690" y="2438400"/>
            <a:ext cx="3021120" cy="4114800"/>
          </a:xfrm>
          <a:prstGeom prst="rect">
            <a:avLst/>
          </a:prstGeom>
          <a:noFill/>
          <a:ln>
            <a:noFill/>
          </a:ln>
          <a:effectLst>
            <a:outerShdw dist="17819" dir="2700000" algn="tl">
              <a:srgbClr val="000000"/>
            </a:outerShdw>
          </a:effectLst>
        </p:spPr>
      </p:pic>
      <p:sp>
        <p:nvSpPr>
          <p:cNvPr id="4" name="Title 3"/>
          <p:cNvSpPr txBox="1">
            <a:spLocks noGrp="1"/>
          </p:cNvSpPr>
          <p:nvPr>
            <p:ph type="title" idx="4294967295"/>
          </p:nvPr>
        </p:nvSpPr>
        <p:spPr>
          <a:xfrm>
            <a:off x="457559" y="414109"/>
            <a:ext cx="84582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Church Reform </a:t>
            </a:r>
            <a:r>
              <a:rPr lang="en-US" sz="3200" dirty="0">
                <a:solidFill>
                  <a:srgbClr val="FFFF00"/>
                </a:solidFill>
                <a:effectLst>
                  <a:outerShdw dist="17961" dir="2700000">
                    <a:scrgbClr r="0" g="0" b="0"/>
                  </a:outerShdw>
                </a:effectLst>
                <a:latin typeface="Arial" pitchFamily="34"/>
              </a:rPr>
              <a:t>(1517 to 1545)</a:t>
            </a:r>
          </a:p>
        </p:txBody>
      </p:sp>
      <p:sp>
        <p:nvSpPr>
          <p:cNvPr id="5" name="TextBox 4"/>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6" name="Freeform 5"/>
          <p:cNvSpPr/>
          <p:nvPr/>
        </p:nvSpPr>
        <p:spPr>
          <a:xfrm>
            <a:off x="632916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04800" y="1600200"/>
            <a:ext cx="8610959" cy="50292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899"/>
              </a:spcBef>
              <a:buNone/>
            </a:pPr>
            <a:r>
              <a:rPr lang="en-US" sz="3600" dirty="0">
                <a:effectLst>
                  <a:outerShdw dist="17961" dir="2700000">
                    <a:scrgbClr r="0" g="0" b="0"/>
                  </a:outerShdw>
                </a:effectLst>
              </a:rPr>
              <a:t>RC Church Fought Reform</a:t>
            </a:r>
          </a:p>
          <a:p>
            <a:pPr marL="0" lvl="1" indent="0" rtl="0">
              <a:spcBef>
                <a:spcPts val="799"/>
              </a:spcBef>
              <a:buFont typeface="Arial" pitchFamily="34"/>
            </a:pPr>
            <a:r>
              <a:rPr lang="en-US" sz="3200" dirty="0">
                <a:effectLst>
                  <a:outerShdw dist="17961" dir="2700000">
                    <a:scrgbClr r="0" g="0" b="0"/>
                  </a:outerShdw>
                </a:effectLst>
                <a:latin typeface="Arial" pitchFamily="34"/>
              </a:rPr>
              <a:t>Council of Trent, 1545 -1563 A.D.</a:t>
            </a:r>
          </a:p>
          <a:p>
            <a:pPr marL="742950" lvl="2" indent="-344488" rtl="0">
              <a:spcBef>
                <a:spcPts val="697"/>
              </a:spcBef>
            </a:pPr>
            <a:r>
              <a:rPr lang="en-US" dirty="0">
                <a:effectLst>
                  <a:outerShdw dist="17961" dir="2700000">
                    <a:scrgbClr r="0" g="0" b="0"/>
                  </a:outerShdw>
                </a:effectLst>
                <a:latin typeface="Arial" panose="020B0604020202020204" pitchFamily="34" charset="0"/>
                <a:cs typeface="Arial" panose="020B0604020202020204" pitchFamily="34" charset="0"/>
              </a:rPr>
              <a:t>Tradition is Binding</a:t>
            </a:r>
          </a:p>
          <a:p>
            <a:pPr marL="742950" lvl="2" indent="-344488" rtl="0">
              <a:spcBef>
                <a:spcPts val="697"/>
              </a:spcBef>
            </a:pPr>
            <a:r>
              <a:rPr lang="en-US" dirty="0">
                <a:effectLst>
                  <a:outerShdw dist="17961" dir="2700000">
                    <a:scrgbClr r="0" g="0" b="0"/>
                  </a:outerShdw>
                </a:effectLst>
                <a:latin typeface="Arial" panose="020B0604020202020204" pitchFamily="34" charset="0"/>
                <a:cs typeface="Arial" panose="020B0604020202020204" pitchFamily="34" charset="0"/>
              </a:rPr>
              <a:t>Seven Sacraments Reaffirmed</a:t>
            </a:r>
          </a:p>
          <a:p>
            <a:pPr marL="742950" lvl="2" indent="-344488" rtl="0">
              <a:spcBef>
                <a:spcPts val="697"/>
              </a:spcBef>
            </a:pPr>
            <a:r>
              <a:rPr lang="en-US" dirty="0">
                <a:effectLst>
                  <a:outerShdw dist="17961" dir="2700000">
                    <a:scrgbClr r="0" g="0" b="0"/>
                  </a:outerShdw>
                </a:effectLst>
                <a:latin typeface="Arial" panose="020B0604020202020204" pitchFamily="34" charset="0"/>
                <a:cs typeface="Arial" panose="020B0604020202020204" pitchFamily="34" charset="0"/>
              </a:rPr>
              <a:t>Transubstantiation Reaffirmed</a:t>
            </a:r>
          </a:p>
          <a:p>
            <a:pPr marL="742950" lvl="2" indent="-344488" rtl="0">
              <a:spcBef>
                <a:spcPts val="697"/>
              </a:spcBef>
            </a:pPr>
            <a:r>
              <a:rPr lang="en-US" dirty="0">
                <a:effectLst>
                  <a:outerShdw dist="17961" dir="2700000">
                    <a:scrgbClr r="0" g="0" b="0"/>
                  </a:outerShdw>
                </a:effectLst>
                <a:latin typeface="Arial" panose="020B0604020202020204" pitchFamily="34" charset="0"/>
                <a:cs typeface="Arial" panose="020B0604020202020204" pitchFamily="34" charset="0"/>
              </a:rPr>
              <a:t>Dogma Binding on All Faithful</a:t>
            </a:r>
          </a:p>
          <a:p>
            <a:pPr marL="0" lvl="0" indent="0">
              <a:spcBef>
                <a:spcPts val="899"/>
              </a:spcBef>
              <a:buNone/>
            </a:pPr>
            <a:r>
              <a:rPr lang="en-US" sz="3600" dirty="0">
                <a:effectLst>
                  <a:outerShdw dist="17961" dir="2700000">
                    <a:scrgbClr r="0" g="0" b="0"/>
                  </a:outerShdw>
                </a:effectLst>
              </a:rPr>
              <a:t>Closing Door After Horse Is Gone</a:t>
            </a:r>
          </a:p>
        </p:txBody>
      </p:sp>
      <p:sp>
        <p:nvSpPr>
          <p:cNvPr id="3" name="Title 2"/>
          <p:cNvSpPr txBox="1">
            <a:spLocks noGrp="1"/>
          </p:cNvSpPr>
          <p:nvPr>
            <p:ph type="title" idx="4294967295"/>
          </p:nvPr>
        </p:nvSpPr>
        <p:spPr>
          <a:xfrm>
            <a:off x="457559" y="414109"/>
            <a:ext cx="84582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Church Reform </a:t>
            </a:r>
            <a:r>
              <a:rPr lang="en-US" sz="3200" dirty="0">
                <a:solidFill>
                  <a:srgbClr val="FFFF00"/>
                </a:solidFill>
                <a:effectLst>
                  <a:outerShdw dist="17961" dir="2700000">
                    <a:scrgbClr r="0" g="0" b="0"/>
                  </a:outerShdw>
                </a:effectLst>
                <a:latin typeface="Arial" pitchFamily="34"/>
              </a:rPr>
              <a:t>(1517 to 1545)</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632916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067800" cy="6705600"/>
          </a:xfrm>
          <a:prstGeom prst="rect">
            <a:avLst/>
          </a:prstGeom>
        </p:spPr>
      </p:pic>
      <p:sp>
        <p:nvSpPr>
          <p:cNvPr id="3" name="Rectangle 2"/>
          <p:cNvSpPr/>
          <p:nvPr/>
        </p:nvSpPr>
        <p:spPr>
          <a:xfrm>
            <a:off x="1981200" y="76200"/>
            <a:ext cx="7162800" cy="60198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85642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Reforming the Reforme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Reforming the Reformed</a:t>
            </a:r>
          </a:p>
        </p:txBody>
      </p:sp>
      <p:sp>
        <p:nvSpPr>
          <p:cNvPr id="3" name="Text Placeholder 2"/>
          <p:cNvSpPr txBox="1">
            <a:spLocks noGrp="1"/>
          </p:cNvSpPr>
          <p:nvPr>
            <p:ph type="body" idx="4294967295"/>
          </p:nvPr>
        </p:nvSpPr>
        <p:spPr>
          <a:xfrm>
            <a:off x="533400" y="1981080"/>
            <a:ext cx="8153039"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100"/>
              </a:spcBef>
              <a:buNone/>
            </a:pPr>
            <a:r>
              <a:rPr lang="en-US" sz="4400" dirty="0">
                <a:effectLst>
                  <a:outerShdw dist="17961" dir="2700000">
                    <a:scrgbClr r="0" g="0" b="0"/>
                  </a:outerShdw>
                </a:effectLst>
              </a:rPr>
              <a:t>Protestant Decay</a:t>
            </a:r>
          </a:p>
          <a:p>
            <a:pPr marL="398463" lvl="1" indent="-398463" rtl="0">
              <a:spcBef>
                <a:spcPts val="998"/>
              </a:spcBef>
            </a:pPr>
            <a:r>
              <a:rPr lang="en-US" sz="4000" dirty="0">
                <a:effectLst>
                  <a:outerShdw dist="17961" dir="2700000">
                    <a:scrgbClr r="0" g="0" b="0"/>
                  </a:outerShdw>
                </a:effectLst>
                <a:latin typeface="Arial" panose="020B0604020202020204" pitchFamily="34" charset="0"/>
                <a:cs typeface="Arial" panose="020B0604020202020204" pitchFamily="34" charset="0"/>
              </a:rPr>
              <a:t>Corruption Among Clergy</a:t>
            </a:r>
          </a:p>
          <a:p>
            <a:pPr marL="398463" lvl="1" indent="-398463" rtl="0">
              <a:spcBef>
                <a:spcPts val="998"/>
              </a:spcBef>
            </a:pPr>
            <a:r>
              <a:rPr lang="en-US" sz="4000" dirty="0">
                <a:effectLst>
                  <a:outerShdw dist="17961" dir="2700000">
                    <a:scrgbClr r="0" g="0" b="0"/>
                  </a:outerShdw>
                </a:effectLst>
                <a:latin typeface="Arial" panose="020B0604020202020204" pitchFamily="34" charset="0"/>
                <a:cs typeface="Arial" panose="020B0604020202020204" pitchFamily="34" charset="0"/>
              </a:rPr>
              <a:t>Reforms Were </a:t>
            </a:r>
            <a:r>
              <a:rPr lang="en-US" sz="4000" dirty="0" smtClean="0">
                <a:effectLst>
                  <a:outerShdw dist="17961" dir="2700000">
                    <a:scrgbClr r="0" g="0" b="0"/>
                  </a:outerShdw>
                </a:effectLst>
                <a:latin typeface="Arial" panose="020B0604020202020204" pitchFamily="34" charset="0"/>
                <a:cs typeface="Arial" panose="020B0604020202020204" pitchFamily="34" charset="0"/>
              </a:rPr>
              <a:t>Incomplete</a:t>
            </a:r>
          </a:p>
          <a:p>
            <a:pPr marL="0" lvl="1" indent="0" rtl="0">
              <a:spcBef>
                <a:spcPts val="998"/>
              </a:spcBef>
              <a:buNone/>
            </a:pPr>
            <a:endParaRPr lang="en-US" sz="4000" dirty="0">
              <a:effectLst>
                <a:outerShdw dist="17961" dir="2700000">
                  <a:scrgbClr r="0" g="0" b="0"/>
                </a:outerShdw>
              </a:effectLst>
              <a:latin typeface="Arial" panose="020B0604020202020204" pitchFamily="34" charset="0"/>
              <a:cs typeface="Arial" panose="020B0604020202020204" pitchFamily="34" charset="0"/>
            </a:endParaRPr>
          </a:p>
          <a:p>
            <a:pPr marL="0" lvl="2" indent="0" rtl="0">
              <a:spcBef>
                <a:spcPts val="899"/>
              </a:spcBef>
              <a:buNone/>
            </a:pPr>
            <a:r>
              <a:rPr lang="en-US" sz="3600" dirty="0" smtClean="0">
                <a:effectLst>
                  <a:outerShdw dist="17961" dir="2700000">
                    <a:scrgbClr r="0" g="0" b="0"/>
                  </a:outerShdw>
                </a:effectLst>
                <a:latin typeface="Arial" panose="020B0604020202020204" pitchFamily="34" charset="0"/>
                <a:cs typeface="Arial" panose="020B0604020202020204" pitchFamily="34" charset="0"/>
              </a:rPr>
              <a:t>Reforms Had </a:t>
            </a:r>
            <a:r>
              <a:rPr lang="en-US" sz="3600" dirty="0">
                <a:effectLst>
                  <a:outerShdw dist="17961" dir="2700000">
                    <a:scrgbClr r="0" g="0" b="0"/>
                  </a:outerShdw>
                </a:effectLst>
                <a:latin typeface="Arial" panose="020B0604020202020204" pitchFamily="34" charset="0"/>
                <a:cs typeface="Arial" panose="020B0604020202020204" pitchFamily="34" charset="0"/>
              </a:rPr>
              <a:t>Not Gone Far Enough</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686916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1107996"/>
          </a:xfrm>
          <a:prstGeom prst="rect">
            <a:avLst/>
          </a:prstGeom>
          <a:noFill/>
        </p:spPr>
        <p:txBody>
          <a:bodyPr wrap="square" rtlCol="0">
            <a:spAutoFit/>
          </a:bodyPr>
          <a:lstStyle/>
          <a:p>
            <a:pPr algn="ctr"/>
            <a:r>
              <a:rPr lang="en-US" sz="6600" b="1" dirty="0" smtClean="0">
                <a:solidFill>
                  <a:schemeClr val="bg1">
                    <a:lumMod val="95000"/>
                  </a:schemeClr>
                </a:solidFill>
                <a:effectLst>
                  <a:outerShdw blurRad="50800" dist="38100" dir="2700000" algn="tl" rotWithShape="0">
                    <a:prstClr val="black"/>
                  </a:outerShdw>
                </a:effectLst>
              </a:rPr>
              <a:t>Denominations = Types </a:t>
            </a:r>
            <a:endParaRPr lang="en-US" sz="4800" b="1" dirty="0" smtClean="0">
              <a:solidFill>
                <a:schemeClr val="bg1">
                  <a:lumMod val="95000"/>
                </a:schemeClr>
              </a:solidFill>
              <a:effectLst>
                <a:outerShdw blurRad="50800" dist="38100" dir="2700000" algn="tl" rotWithShape="0">
                  <a:prstClr val="black"/>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97975"/>
            <a:ext cx="7315200" cy="4884303"/>
          </a:xfrm>
          <a:prstGeom prst="rect">
            <a:avLst/>
          </a:prstGeom>
        </p:spPr>
      </p:pic>
    </p:spTree>
    <p:extLst>
      <p:ext uri="{BB962C8B-B14F-4D97-AF65-F5344CB8AC3E}">
        <p14:creationId xmlns:p14="http://schemas.microsoft.com/office/powerpoint/2010/main" val="8816371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Re-Reformation">
    <p:spTree>
      <p:nvGrpSpPr>
        <p:cNvPr id="1" name=""/>
        <p:cNvGrpSpPr/>
        <p:nvPr/>
      </p:nvGrpSpPr>
      <p:grpSpPr>
        <a:xfrm>
          <a:off x="0" y="0"/>
          <a:ext cx="0" cy="0"/>
          <a:chOff x="0" y="0"/>
          <a:chExt cx="0" cy="0"/>
        </a:xfrm>
      </p:grpSpPr>
      <p:sp>
        <p:nvSpPr>
          <p:cNvPr id="2" name="Freeform 1"/>
          <p:cNvSpPr/>
          <p:nvPr/>
        </p:nvSpPr>
        <p:spPr>
          <a:xfrm>
            <a:off x="2057400" y="4038479"/>
            <a:ext cx="6019919" cy="2743199"/>
          </a:xfrm>
          <a:custGeom>
            <a:avLst/>
            <a:gdLst>
              <a:gd name="f0" fmla="val 0"/>
              <a:gd name="f1" fmla="val 3792"/>
              <a:gd name="f2" fmla="val 1728"/>
              <a:gd name="f3" fmla="val 336"/>
              <a:gd name="f4" fmla="val 480"/>
              <a:gd name="f5" fmla="val 3120"/>
              <a:gd name="f6" fmla="val 1440"/>
              <a:gd name="f7" fmla="val 384"/>
            </a:gdLst>
            <a:ahLst/>
            <a:cxnLst>
              <a:cxn ang="3cd4">
                <a:pos x="hc" y="t"/>
              </a:cxn>
              <a:cxn ang="0">
                <a:pos x="r" y="vc"/>
              </a:cxn>
              <a:cxn ang="cd4">
                <a:pos x="hc" y="b"/>
              </a:cxn>
              <a:cxn ang="cd2">
                <a:pos x="l" y="vc"/>
              </a:cxn>
            </a:cxnLst>
            <a:rect l="l" t="t" r="r" b="b"/>
            <a:pathLst>
              <a:path w="3792" h="1728">
                <a:moveTo>
                  <a:pt x="f3" y="f4"/>
                </a:moveTo>
                <a:lnTo>
                  <a:pt x="f5" y="f4"/>
                </a:lnTo>
                <a:lnTo>
                  <a:pt x="f5" y="f0"/>
                </a:lnTo>
                <a:lnTo>
                  <a:pt x="f1" y="f4"/>
                </a:lnTo>
                <a:lnTo>
                  <a:pt x="f1" y="f6"/>
                </a:lnTo>
                <a:lnTo>
                  <a:pt x="f7" y="f6"/>
                </a:lnTo>
                <a:lnTo>
                  <a:pt x="f0" y="f2"/>
                </a:lnTo>
                <a:lnTo>
                  <a:pt x="f3" y="f4"/>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3" name="Freeform 2"/>
          <p:cNvSpPr/>
          <p:nvPr/>
        </p:nvSpPr>
        <p:spPr>
          <a:xfrm>
            <a:off x="228600" y="1295280"/>
            <a:ext cx="6477119" cy="2819520"/>
          </a:xfrm>
          <a:custGeom>
            <a:avLst/>
            <a:gdLst>
              <a:gd name="f0" fmla="val 0"/>
              <a:gd name="f1" fmla="val 4080"/>
              <a:gd name="f2" fmla="val 1776"/>
              <a:gd name="f3" fmla="val 384"/>
              <a:gd name="f4" fmla="val 624"/>
              <a:gd name="f5" fmla="val 2448"/>
              <a:gd name="f6" fmla="val 3312"/>
              <a:gd name="f7" fmla="val 3840"/>
              <a:gd name="f8" fmla="val 1632"/>
              <a:gd name="f9" fmla="val 1392"/>
              <a:gd name="f10" fmla="val 432"/>
            </a:gdLst>
            <a:ahLst/>
            <a:cxnLst>
              <a:cxn ang="3cd4">
                <a:pos x="hc" y="t"/>
              </a:cxn>
              <a:cxn ang="0">
                <a:pos x="r" y="vc"/>
              </a:cxn>
              <a:cxn ang="cd4">
                <a:pos x="hc" y="b"/>
              </a:cxn>
              <a:cxn ang="cd2">
                <a:pos x="l" y="vc"/>
              </a:cxn>
            </a:cxnLst>
            <a:rect l="l" t="t" r="r" b="b"/>
            <a:pathLst>
              <a:path w="4080" h="1776">
                <a:moveTo>
                  <a:pt x="f3" y="f4"/>
                </a:moveTo>
                <a:lnTo>
                  <a:pt x="f5" y="f4"/>
                </a:lnTo>
                <a:lnTo>
                  <a:pt x="f5" y="f0"/>
                </a:lnTo>
                <a:lnTo>
                  <a:pt x="f6" y="f4"/>
                </a:lnTo>
                <a:lnTo>
                  <a:pt x="f1" y="f3"/>
                </a:lnTo>
                <a:lnTo>
                  <a:pt x="f7" y="f8"/>
                </a:lnTo>
                <a:lnTo>
                  <a:pt x="f2" y="f9"/>
                </a:lnTo>
                <a:lnTo>
                  <a:pt x="f10" y="f9"/>
                </a:lnTo>
                <a:lnTo>
                  <a:pt x="f0" y="f2"/>
                </a:lnTo>
                <a:lnTo>
                  <a:pt x="f3" y="f4"/>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4" name="Title 3"/>
          <p:cNvSpPr txBox="1">
            <a:spLocks noGrp="1"/>
          </p:cNvSpPr>
          <p:nvPr>
            <p:ph type="title" idx="4294967295"/>
          </p:nvPr>
        </p:nvSpPr>
        <p:spPr>
          <a:xfrm>
            <a:off x="685799" y="414109"/>
            <a:ext cx="82296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buNone/>
            </a:pPr>
            <a:r>
              <a:rPr lang="en-US" dirty="0">
                <a:solidFill>
                  <a:srgbClr val="FFFF00"/>
                </a:solidFill>
                <a:effectLst>
                  <a:outerShdw dist="17961" dir="2700000">
                    <a:scrgbClr r="0" g="0" b="0"/>
                  </a:outerShdw>
                </a:effectLst>
              </a:rPr>
              <a:t>Re-Reformation</a:t>
            </a:r>
          </a:p>
        </p:txBody>
      </p:sp>
      <p:sp>
        <p:nvSpPr>
          <p:cNvPr id="5" name="Text Placeholder 4"/>
          <p:cNvSpPr txBox="1">
            <a:spLocks noGrp="1"/>
          </p:cNvSpPr>
          <p:nvPr>
            <p:ph type="body" idx="4294967295"/>
          </p:nvPr>
        </p:nvSpPr>
        <p:spPr>
          <a:xfrm>
            <a:off x="762120" y="2133360"/>
            <a:ext cx="5410079" cy="16002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lgn="ctr">
              <a:spcBef>
                <a:spcPts val="1349"/>
              </a:spcBef>
              <a:buNone/>
            </a:pPr>
            <a:r>
              <a:rPr lang="en-US" sz="5400"/>
              <a:t>Man’s Church</a:t>
            </a:r>
          </a:p>
          <a:p>
            <a:pPr marL="0" lvl="0" indent="0" algn="ctr">
              <a:spcBef>
                <a:spcPts val="0"/>
              </a:spcBef>
              <a:buNone/>
            </a:pPr>
            <a:r>
              <a:rPr lang="en-US">
                <a:latin typeface="Arial" pitchFamily="34"/>
              </a:rPr>
              <a:t>Mutation</a:t>
            </a:r>
          </a:p>
        </p:txBody>
      </p:sp>
      <p:sp>
        <p:nvSpPr>
          <p:cNvPr id="6" name="Freeform 5"/>
          <p:cNvSpPr/>
          <p:nvPr/>
        </p:nvSpPr>
        <p:spPr>
          <a:xfrm>
            <a:off x="2971800" y="4800600"/>
            <a:ext cx="4724280" cy="146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7819" dir="2700000" algn="tl">
              <a:srgbClr val="000000"/>
            </a:outerShdw>
          </a:effectLst>
        </p:spPr>
        <p:txBody>
          <a:bodyPr vert="horz" wrap="square" lIns="90000" tIns="46800" rIns="90000" bIns="46800" anchor="t" anchorCtr="0" compatLnSpc="0">
            <a:spAutoFit/>
          </a:bodyPr>
          <a:lstStyle/>
          <a:p>
            <a:pPr marL="0" marR="0" lvl="0" indent="0" algn="ctr" rtl="0" hangingPunct="0">
              <a:lnSpc>
                <a:spcPct val="100000"/>
              </a:lnSpc>
              <a:buNone/>
              <a:tabLst/>
            </a:pPr>
            <a:r>
              <a:rPr lang="en-US" sz="4800">
                <a:solidFill>
                  <a:srgbClr val="FFFFFF"/>
                </a:solidFill>
                <a:latin typeface="Arial Black" pitchFamily="34"/>
                <a:ea typeface="DejaVu Sans" pitchFamily="2"/>
                <a:cs typeface="DejaVu Sans" pitchFamily="2"/>
              </a:rPr>
              <a:t>Man’s Church</a:t>
            </a:r>
          </a:p>
          <a:p>
            <a:pPr marL="0" marR="0" lvl="0" indent="0" algn="ctr" rtl="0" hangingPunct="0">
              <a:lnSpc>
                <a:spcPct val="100000"/>
              </a:lnSpc>
              <a:buNone/>
              <a:tabLst/>
            </a:pPr>
            <a:r>
              <a:rPr lang="en-US" sz="3600">
                <a:solidFill>
                  <a:srgbClr val="FFFFFF"/>
                </a:solidFill>
                <a:latin typeface="Arial" pitchFamily="34"/>
                <a:ea typeface="DejaVu Sans" pitchFamily="2"/>
                <a:cs typeface="DejaVu Sans" pitchFamily="2"/>
              </a:rPr>
              <a:t>Mutation</a:t>
            </a:r>
          </a:p>
        </p:txBody>
      </p:sp>
      <p:sp>
        <p:nvSpPr>
          <p:cNvPr id="7" name="Freeform 6"/>
          <p:cNvSpPr/>
          <p:nvPr/>
        </p:nvSpPr>
        <p:spPr>
          <a:xfrm rot="3432000">
            <a:off x="4476871" y="3600539"/>
            <a:ext cx="1181160" cy="838080"/>
          </a:xfrm>
          <a:custGeom>
            <a:avLst>
              <a:gd name="f0" fmla="val 15975"/>
              <a:gd name="f1" fmla="val 585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000000"/>
          </a:solidFill>
          <a:ln>
            <a:noFill/>
            <a:prstDash val="solid"/>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8" name="TextBox 7"/>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9" name="Freeform 8"/>
          <p:cNvSpPr/>
          <p:nvPr/>
        </p:nvSpPr>
        <p:spPr>
          <a:xfrm>
            <a:off x="704088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04800" y="1981080"/>
            <a:ext cx="5486400"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Church of England</a:t>
            </a:r>
          </a:p>
          <a:p>
            <a:pPr marL="398463" lvl="1" indent="-398463" rtl="0"/>
            <a:r>
              <a:rPr lang="en-US" dirty="0">
                <a:effectLst>
                  <a:outerShdw dist="17961" dir="2700000">
                    <a:scrgbClr r="0" g="0" b="0"/>
                  </a:outerShdw>
                </a:effectLst>
              </a:rPr>
              <a:t>Puritans, Quakers, (1600’s)</a:t>
            </a:r>
          </a:p>
          <a:p>
            <a:pPr marL="398463" lvl="1" indent="-398463" rtl="0"/>
            <a:r>
              <a:rPr lang="en-US" dirty="0">
                <a:effectLst>
                  <a:outerShdw dist="17961" dir="2700000">
                    <a:scrgbClr r="0" g="0" b="0"/>
                  </a:outerShdw>
                </a:effectLst>
              </a:rPr>
              <a:t>Methodists (1700’s)</a:t>
            </a:r>
          </a:p>
        </p:txBody>
      </p:sp>
      <p:pic>
        <p:nvPicPr>
          <p:cNvPr id="3" name="john%20wesley"/>
          <p:cNvPicPr>
            <a:picLocks noChangeAspect="1"/>
          </p:cNvPicPr>
          <p:nvPr/>
        </p:nvPicPr>
        <p:blipFill>
          <a:blip r:embed="rId3">
            <a:lum/>
            <a:alphaModFix/>
          </a:blip>
          <a:srcRect/>
          <a:stretch>
            <a:fillRect/>
          </a:stretch>
        </p:blipFill>
        <p:spPr>
          <a:xfrm>
            <a:off x="5943600" y="1752659"/>
            <a:ext cx="2943000" cy="3733920"/>
          </a:xfrm>
          <a:prstGeom prst="rect">
            <a:avLst/>
          </a:prstGeom>
          <a:noFill/>
          <a:ln>
            <a:noFill/>
          </a:ln>
        </p:spPr>
      </p:pic>
      <p:sp>
        <p:nvSpPr>
          <p:cNvPr id="4" name="Freeform 3"/>
          <p:cNvSpPr/>
          <p:nvPr/>
        </p:nvSpPr>
        <p:spPr>
          <a:xfrm>
            <a:off x="5840818" y="5622118"/>
            <a:ext cx="2743199" cy="490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7819" dir="2700000" algn="tl">
              <a:srgbClr val="000000"/>
            </a:outerShdw>
          </a:effectLst>
        </p:spPr>
        <p:txBody>
          <a:bodyPr vert="horz" wrap="square" lIns="90000" tIns="46800" rIns="90000" bIns="46800" anchor="t" anchorCtr="0" compatLnSpc="0">
            <a:spAutoFit/>
          </a:bodyPr>
          <a:lstStyle/>
          <a:p>
            <a:pPr marL="0" marR="0" lvl="0" indent="0" algn="ctr" rtl="0" hangingPunct="0">
              <a:lnSpc>
                <a:spcPct val="100000"/>
              </a:lnSpc>
              <a:spcBef>
                <a:spcPts val="1749"/>
              </a:spcBef>
              <a:spcAft>
                <a:spcPts val="0"/>
              </a:spcAft>
              <a:buNone/>
              <a:tabLst/>
            </a:pPr>
            <a:r>
              <a:rPr lang="en-US" sz="2800" dirty="0">
                <a:solidFill>
                  <a:srgbClr val="FFFFFF"/>
                </a:solidFill>
                <a:effectLst>
                  <a:outerShdw dist="17961" dir="2700000">
                    <a:scrgbClr r="0" g="0" b="0"/>
                  </a:outerShdw>
                </a:effectLst>
                <a:latin typeface="Arial" pitchFamily="34"/>
                <a:ea typeface="DejaVu Sans" pitchFamily="2"/>
                <a:cs typeface="DejaVu Sans" pitchFamily="2"/>
              </a:rPr>
              <a:t>John Wesley</a:t>
            </a:r>
          </a:p>
        </p:txBody>
      </p:sp>
      <p:sp>
        <p:nvSpPr>
          <p:cNvPr id="5" name="Title 4"/>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Reforming the Reformed</a:t>
            </a:r>
          </a:p>
        </p:txBody>
      </p:sp>
      <p:sp>
        <p:nvSpPr>
          <p:cNvPr id="6" name="TextBox 5"/>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7" name="Freeform 6"/>
          <p:cNvSpPr/>
          <p:nvPr/>
        </p:nvSpPr>
        <p:spPr>
          <a:xfrm>
            <a:off x="704088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457200" y="1600200"/>
            <a:ext cx="5181600" cy="45720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Lutherans</a:t>
            </a:r>
          </a:p>
          <a:p>
            <a:pPr marL="290513" lvl="1" indent="-290513" rtl="0"/>
            <a:r>
              <a:rPr lang="en-US" dirty="0" err="1">
                <a:effectLst>
                  <a:outerShdw dist="17961" dir="2700000">
                    <a:scrgbClr r="0" g="0" b="0"/>
                  </a:outerShdw>
                </a:effectLst>
              </a:rPr>
              <a:t>Pietists</a:t>
            </a:r>
            <a:r>
              <a:rPr lang="en-US" dirty="0">
                <a:effectLst>
                  <a:outerShdw dist="17961" dir="2700000">
                    <a:scrgbClr r="0" g="0" b="0"/>
                  </a:outerShdw>
                </a:effectLst>
              </a:rPr>
              <a:t> (1600’s)</a:t>
            </a:r>
          </a:p>
          <a:p>
            <a:pPr marL="290513" lvl="1" indent="-290513" rtl="0"/>
            <a:r>
              <a:rPr lang="en-US" dirty="0">
                <a:effectLst>
                  <a:outerShdw dist="17961" dir="2700000">
                    <a:scrgbClr r="0" g="0" b="0"/>
                  </a:outerShdw>
                </a:effectLst>
              </a:rPr>
              <a:t>Moravians (1700’s)</a:t>
            </a:r>
          </a:p>
          <a:p>
            <a:pPr marL="0" lvl="0" indent="0">
              <a:buNone/>
            </a:pPr>
            <a:endParaRPr lang="en-US" dirty="0" smtClean="0">
              <a:effectLst>
                <a:outerShdw dist="17961" dir="2700000">
                  <a:scrgbClr r="0" g="0" b="0"/>
                </a:outerShdw>
              </a:effectLst>
            </a:endParaRPr>
          </a:p>
          <a:p>
            <a:pPr marL="0" lvl="0" indent="0">
              <a:buNone/>
            </a:pPr>
            <a:r>
              <a:rPr lang="en-US" dirty="0" smtClean="0">
                <a:effectLst>
                  <a:outerShdw dist="17961" dir="2700000">
                    <a:scrgbClr r="0" g="0" b="0"/>
                  </a:outerShdw>
                </a:effectLst>
              </a:rPr>
              <a:t>Mennonites</a:t>
            </a:r>
            <a:endParaRPr lang="en-US" dirty="0">
              <a:effectLst>
                <a:outerShdw dist="17961" dir="2700000">
                  <a:scrgbClr r="0" g="0" b="0"/>
                </a:outerShdw>
              </a:effectLst>
            </a:endParaRPr>
          </a:p>
          <a:p>
            <a:pPr marL="290513" lvl="1" indent="-290513" rtl="0"/>
            <a:r>
              <a:rPr lang="en-US" dirty="0">
                <a:effectLst>
                  <a:outerShdw dist="17961" dir="2700000">
                    <a:scrgbClr r="0" g="0" b="0"/>
                  </a:outerShdw>
                </a:effectLst>
              </a:rPr>
              <a:t>Amish</a:t>
            </a:r>
          </a:p>
        </p:txBody>
      </p:sp>
      <p:pic>
        <p:nvPicPr>
          <p:cNvPr id="3" name="count%20zinzendorf"/>
          <p:cNvPicPr>
            <a:picLocks noChangeAspect="1"/>
          </p:cNvPicPr>
          <p:nvPr/>
        </p:nvPicPr>
        <p:blipFill>
          <a:blip r:embed="rId3">
            <a:lum/>
            <a:alphaModFix/>
          </a:blip>
          <a:srcRect/>
          <a:stretch>
            <a:fillRect/>
          </a:stretch>
        </p:blipFill>
        <p:spPr>
          <a:xfrm>
            <a:off x="5791200" y="2480858"/>
            <a:ext cx="3124200" cy="3181310"/>
          </a:xfrm>
          <a:prstGeom prst="rect">
            <a:avLst/>
          </a:prstGeom>
          <a:noFill/>
          <a:ln>
            <a:noFill/>
          </a:ln>
        </p:spPr>
      </p:pic>
      <p:sp>
        <p:nvSpPr>
          <p:cNvPr id="4" name="Freeform 3"/>
          <p:cNvSpPr/>
          <p:nvPr/>
        </p:nvSpPr>
        <p:spPr>
          <a:xfrm>
            <a:off x="5257800" y="5681880"/>
            <a:ext cx="3886200" cy="10793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7819" dir="2700000" algn="tl">
              <a:srgbClr val="000000"/>
            </a:outerShdw>
          </a:effectLst>
        </p:spPr>
        <p:txBody>
          <a:bodyPr vert="horz" wrap="square" lIns="90000" tIns="46800" rIns="90000" bIns="46800" anchor="t" anchorCtr="0" compatLnSpc="0">
            <a:spAutoFit/>
          </a:bodyPr>
          <a:lstStyle/>
          <a:p>
            <a:pPr marL="0" marR="0" lvl="0" indent="0" algn="ctr" rtl="0" hangingPunct="0">
              <a:lnSpc>
                <a:spcPct val="100000"/>
              </a:lnSpc>
              <a:spcBef>
                <a:spcPts val="1749"/>
              </a:spcBef>
              <a:spcAft>
                <a:spcPts val="0"/>
              </a:spcAft>
              <a:buNone/>
              <a:tabLst/>
            </a:pPr>
            <a:r>
              <a:rPr lang="en-US" sz="2800" dirty="0">
                <a:solidFill>
                  <a:srgbClr val="FFFFFF"/>
                </a:solidFill>
                <a:effectLst>
                  <a:outerShdw dist="17961" dir="2700000">
                    <a:scrgbClr r="0" g="0" b="0"/>
                  </a:outerShdw>
                </a:effectLst>
                <a:latin typeface="Arial" pitchFamily="34"/>
                <a:ea typeface="DejaVu Sans" pitchFamily="2"/>
                <a:cs typeface="DejaVu Sans" pitchFamily="2"/>
              </a:rPr>
              <a:t>Count </a:t>
            </a:r>
            <a:r>
              <a:rPr lang="en-US" sz="2800" dirty="0" smtClean="0">
                <a:solidFill>
                  <a:srgbClr val="FFFFFF"/>
                </a:solidFill>
                <a:effectLst>
                  <a:outerShdw dist="17961" dir="2700000">
                    <a:scrgbClr r="0" g="0" b="0"/>
                  </a:outerShdw>
                </a:effectLst>
                <a:latin typeface="Arial" pitchFamily="34"/>
                <a:ea typeface="DejaVu Sans" pitchFamily="2"/>
                <a:cs typeface="DejaVu Sans" pitchFamily="2"/>
              </a:rPr>
              <a:t>Zinzendorf</a:t>
            </a:r>
          </a:p>
          <a:p>
            <a:pPr marL="0" marR="0" lvl="0" indent="0" algn="ctr" rtl="0" hangingPunct="0">
              <a:lnSpc>
                <a:spcPct val="100000"/>
              </a:lnSpc>
              <a:spcBef>
                <a:spcPts val="1749"/>
              </a:spcBef>
              <a:spcAft>
                <a:spcPts val="0"/>
              </a:spcAft>
              <a:buNone/>
              <a:tabLst/>
            </a:pPr>
            <a:r>
              <a:rPr lang="en-US" sz="2400" dirty="0" smtClean="0">
                <a:solidFill>
                  <a:srgbClr val="FFFFFF"/>
                </a:solidFill>
                <a:effectLst>
                  <a:outerShdw dist="17961" dir="2700000">
                    <a:scrgbClr r="0" g="0" b="0"/>
                  </a:outerShdw>
                </a:effectLst>
                <a:latin typeface="Arial" pitchFamily="34"/>
                <a:ea typeface="DejaVu Sans" pitchFamily="2"/>
                <a:cs typeface="DejaVu Sans" pitchFamily="2"/>
              </a:rPr>
              <a:t>Bishop of Moravian Church</a:t>
            </a:r>
            <a:endParaRPr lang="en-US" sz="2400" dirty="0">
              <a:solidFill>
                <a:srgbClr val="FFFFFF"/>
              </a:solidFill>
              <a:effectLst>
                <a:outerShdw dist="17961" dir="2700000">
                  <a:scrgbClr r="0" g="0" b="0"/>
                </a:outerShdw>
              </a:effectLst>
              <a:latin typeface="Arial" pitchFamily="34"/>
              <a:ea typeface="DejaVu Sans" pitchFamily="2"/>
              <a:cs typeface="DejaVu Sans" pitchFamily="2"/>
            </a:endParaRPr>
          </a:p>
        </p:txBody>
      </p:sp>
      <p:sp>
        <p:nvSpPr>
          <p:cNvPr id="5" name="Title 4"/>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Reforming the Reformed</a:t>
            </a:r>
          </a:p>
        </p:txBody>
      </p:sp>
      <p:sp>
        <p:nvSpPr>
          <p:cNvPr id="6" name="TextBox 5"/>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7" name="Freeform 6"/>
          <p:cNvSpPr/>
          <p:nvPr/>
        </p:nvSpPr>
        <p:spPr>
          <a:xfrm>
            <a:off x="704088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
            <a:ext cx="9067800" cy="6705600"/>
          </a:xfrm>
          <a:prstGeom prst="rect">
            <a:avLst/>
          </a:prstGeom>
        </p:spPr>
      </p:pic>
      <p:sp>
        <p:nvSpPr>
          <p:cNvPr id="3" name="Rectangle 2"/>
          <p:cNvSpPr/>
          <p:nvPr/>
        </p:nvSpPr>
        <p:spPr>
          <a:xfrm>
            <a:off x="4572000" y="228600"/>
            <a:ext cx="44958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342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The Church in America">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in America</a:t>
            </a:r>
          </a:p>
        </p:txBody>
      </p:sp>
      <p:sp>
        <p:nvSpPr>
          <p:cNvPr id="3" name="Text Placeholder 2"/>
          <p:cNvSpPr txBox="1">
            <a:spLocks noGrp="1"/>
          </p:cNvSpPr>
          <p:nvPr>
            <p:ph type="body" idx="4294967295"/>
          </p:nvPr>
        </p:nvSpPr>
        <p:spPr>
          <a:xfrm>
            <a:off x="381000" y="1600200"/>
            <a:ext cx="8610599" cy="449568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Reformers Fled to America to Avoid Religious Persecution</a:t>
            </a:r>
          </a:p>
          <a:p>
            <a:pPr marL="0" lvl="1" indent="0" rtl="0"/>
            <a:r>
              <a:rPr lang="en-US" dirty="0">
                <a:effectLst>
                  <a:outerShdw dist="17961" dir="2700000">
                    <a:scrgbClr r="0" g="0" b="0"/>
                  </a:outerShdw>
                </a:effectLst>
              </a:rPr>
              <a:t>Puritans</a:t>
            </a:r>
          </a:p>
          <a:p>
            <a:pPr marL="0" lvl="1" indent="0" rtl="0"/>
            <a:r>
              <a:rPr lang="en-US" dirty="0">
                <a:effectLst>
                  <a:outerShdw dist="17961" dir="2700000">
                    <a:scrgbClr r="0" g="0" b="0"/>
                  </a:outerShdw>
                </a:effectLst>
              </a:rPr>
              <a:t>Moravians</a:t>
            </a:r>
          </a:p>
          <a:p>
            <a:pPr marL="0" lvl="1" indent="0" rtl="0"/>
            <a:r>
              <a:rPr lang="en-US" dirty="0">
                <a:effectLst>
                  <a:outerShdw dist="17961" dir="2700000">
                    <a:scrgbClr r="0" g="0" b="0"/>
                  </a:outerShdw>
                </a:effectLst>
              </a:rPr>
              <a:t>Amish</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686951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386" y="3315359"/>
            <a:ext cx="5410200" cy="35426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81000" y="1600200"/>
            <a:ext cx="8458200" cy="487656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Existing </a:t>
            </a:r>
            <a:r>
              <a:rPr lang="en-US" dirty="0" smtClean="0">
                <a:effectLst>
                  <a:outerShdw dist="17961" dir="2700000">
                    <a:scrgbClr r="0" g="0" b="0"/>
                  </a:outerShdw>
                </a:effectLst>
              </a:rPr>
              <a:t>Denominations </a:t>
            </a:r>
            <a:r>
              <a:rPr lang="en-US" dirty="0">
                <a:effectLst>
                  <a:outerShdw dist="17961" dir="2700000">
                    <a:scrgbClr r="0" g="0" b="0"/>
                  </a:outerShdw>
                </a:effectLst>
              </a:rPr>
              <a:t>Evangelized America</a:t>
            </a:r>
          </a:p>
          <a:p>
            <a:pPr marL="344488" lvl="1" indent="-344488" rtl="0"/>
            <a:r>
              <a:rPr lang="en-US" dirty="0">
                <a:effectLst>
                  <a:outerShdw dist="17961" dir="2700000">
                    <a:scrgbClr r="0" g="0" b="0"/>
                  </a:outerShdw>
                </a:effectLst>
              </a:rPr>
              <a:t>Roman Catholicism</a:t>
            </a:r>
          </a:p>
          <a:p>
            <a:pPr marL="344488" lvl="1" indent="-344488" rtl="0"/>
            <a:r>
              <a:rPr lang="en-US" dirty="0">
                <a:effectLst>
                  <a:outerShdw dist="17961" dir="2700000">
                    <a:scrgbClr r="0" g="0" b="0"/>
                  </a:outerShdw>
                </a:effectLst>
              </a:rPr>
              <a:t>Church of England</a:t>
            </a:r>
          </a:p>
          <a:p>
            <a:pPr marL="344488" lvl="1" indent="-344488" rtl="0"/>
            <a:r>
              <a:rPr lang="en-US" dirty="0">
                <a:effectLst>
                  <a:outerShdw dist="17961" dir="2700000">
                    <a:scrgbClr r="0" g="0" b="0"/>
                  </a:outerShdw>
                </a:effectLst>
              </a:rPr>
              <a:t>Methodists</a:t>
            </a:r>
          </a:p>
          <a:p>
            <a:pPr marL="344488" lvl="1" indent="-344488" rtl="0"/>
            <a:r>
              <a:rPr lang="en-US" dirty="0">
                <a:effectLst>
                  <a:outerShdw dist="17961" dir="2700000">
                    <a:scrgbClr r="0" g="0" b="0"/>
                  </a:outerShdw>
                </a:effectLst>
              </a:rPr>
              <a:t>Presbyterians</a:t>
            </a:r>
          </a:p>
        </p:txBody>
      </p:sp>
      <p:sp>
        <p:nvSpPr>
          <p:cNvPr id="3" name="Title 2"/>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in America</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686951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067800" cy="6705600"/>
          </a:xfrm>
          <a:prstGeom prst="rect">
            <a:avLst/>
          </a:prstGeom>
        </p:spPr>
      </p:pic>
    </p:spTree>
    <p:extLst>
      <p:ext uri="{BB962C8B-B14F-4D97-AF65-F5344CB8AC3E}">
        <p14:creationId xmlns:p14="http://schemas.microsoft.com/office/powerpoint/2010/main" val="32656563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304800" y="1479599"/>
            <a:ext cx="8153399" cy="472428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Immigrants Brought Their Religions with Them</a:t>
            </a:r>
          </a:p>
          <a:p>
            <a:pPr marL="0" lvl="0" indent="0"/>
            <a:endParaRPr lang="en-US" dirty="0" smtClean="0">
              <a:effectLst>
                <a:outerShdw dist="17961" dir="2700000">
                  <a:scrgbClr r="0" g="0" b="0"/>
                </a:outerShdw>
              </a:effectLst>
            </a:endParaRPr>
          </a:p>
          <a:p>
            <a:pPr marL="0" lvl="0" indent="0">
              <a:buNone/>
            </a:pPr>
            <a:r>
              <a:rPr lang="en-US" dirty="0" smtClean="0">
                <a:effectLst>
                  <a:outerShdw dist="17961" dir="2700000">
                    <a:scrgbClr r="0" g="0" b="0"/>
                  </a:outerShdw>
                </a:effectLst>
              </a:rPr>
              <a:t>Reforming </a:t>
            </a:r>
            <a:r>
              <a:rPr lang="en-US" dirty="0">
                <a:effectLst>
                  <a:outerShdw dist="17961" dir="2700000">
                    <a:scrgbClr r="0" g="0" b="0"/>
                  </a:outerShdw>
                </a:effectLst>
              </a:rPr>
              <a:t>Renewed</a:t>
            </a:r>
          </a:p>
          <a:p>
            <a:pPr marL="0" lvl="1" indent="0" rtl="0">
              <a:spcBef>
                <a:spcPts val="697"/>
              </a:spcBef>
              <a:buNone/>
            </a:pPr>
            <a:r>
              <a:rPr lang="en-US" sz="2800" dirty="0">
                <a:effectLst>
                  <a:outerShdw dist="17961" dir="2700000">
                    <a:scrgbClr r="0" g="0" b="0"/>
                  </a:outerShdw>
                </a:effectLst>
              </a:rPr>
              <a:t>Puritans 		</a:t>
            </a:r>
            <a:r>
              <a:rPr lang="en-US" sz="2800" dirty="0" smtClean="0">
                <a:effectLst>
                  <a:outerShdw dist="17961" dir="2700000">
                    <a:scrgbClr r="0" g="0" b="0"/>
                  </a:outerShdw>
                </a:effectLst>
              </a:rPr>
              <a:t>	Baptists</a:t>
            </a:r>
            <a:endParaRPr lang="en-US" sz="2800" dirty="0">
              <a:effectLst>
                <a:outerShdw dist="17961" dir="2700000">
                  <a:scrgbClr r="0" g="0" b="0"/>
                </a:outerShdw>
              </a:effectLst>
            </a:endParaRPr>
          </a:p>
          <a:p>
            <a:pPr marL="0" lvl="1" indent="0" rtl="0">
              <a:spcBef>
                <a:spcPts val="697"/>
              </a:spcBef>
              <a:buNone/>
            </a:pPr>
            <a:r>
              <a:rPr lang="en-US" sz="2800" dirty="0">
                <a:effectLst>
                  <a:outerShdw dist="17961" dir="2700000">
                    <a:scrgbClr r="0" g="0" b="0"/>
                  </a:outerShdw>
                </a:effectLst>
              </a:rPr>
              <a:t>Methodist		</a:t>
            </a:r>
            <a:r>
              <a:rPr lang="en-US" sz="2800" dirty="0" smtClean="0">
                <a:effectLst>
                  <a:outerShdw dist="17961" dir="2700000">
                    <a:scrgbClr r="0" g="0" b="0"/>
                  </a:outerShdw>
                </a:effectLst>
              </a:rPr>
              <a:t>        Church </a:t>
            </a:r>
            <a:r>
              <a:rPr lang="en-US" sz="2800" dirty="0">
                <a:effectLst>
                  <a:outerShdw dist="17961" dir="2700000">
                    <a:scrgbClr r="0" g="0" b="0"/>
                  </a:outerShdw>
                </a:effectLst>
              </a:rPr>
              <a:t>of God</a:t>
            </a:r>
          </a:p>
        </p:txBody>
      </p:sp>
      <p:sp>
        <p:nvSpPr>
          <p:cNvPr id="3" name="Straight Connector 2"/>
          <p:cNvSpPr/>
          <p:nvPr/>
        </p:nvSpPr>
        <p:spPr>
          <a:xfrm>
            <a:off x="2590800" y="4495800"/>
            <a:ext cx="1066680" cy="0"/>
          </a:xfrm>
          <a:prstGeom prst="line">
            <a:avLst/>
          </a:prstGeom>
          <a:noFill/>
          <a:ln w="76320">
            <a:solidFill>
              <a:srgbClr val="000000"/>
            </a:solidFill>
            <a:prstDash val="solid"/>
            <a:miter/>
            <a:tailEnd type="arrow"/>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4" name="Straight Connector 3"/>
          <p:cNvSpPr/>
          <p:nvPr/>
        </p:nvSpPr>
        <p:spPr>
          <a:xfrm>
            <a:off x="2819399" y="4953000"/>
            <a:ext cx="838081" cy="0"/>
          </a:xfrm>
          <a:prstGeom prst="line">
            <a:avLst/>
          </a:prstGeom>
          <a:noFill/>
          <a:ln w="76320">
            <a:solidFill>
              <a:srgbClr val="000000"/>
            </a:solidFill>
            <a:prstDash val="solid"/>
            <a:miter/>
            <a:tailEnd type="arrow"/>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5" name="Title 4"/>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in America</a:t>
            </a:r>
          </a:p>
        </p:txBody>
      </p:sp>
      <p:sp>
        <p:nvSpPr>
          <p:cNvPr id="6" name="TextBox 5"/>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7" name="Freeform 6"/>
          <p:cNvSpPr/>
          <p:nvPr/>
        </p:nvSpPr>
        <p:spPr>
          <a:xfrm>
            <a:off x="686951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799" y="1981080"/>
            <a:ext cx="7772400" cy="1371599"/>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Churches Combined</a:t>
            </a:r>
          </a:p>
          <a:p>
            <a:pPr marL="0" lvl="1" indent="0" rtl="0"/>
            <a:r>
              <a:rPr lang="en-US" dirty="0">
                <a:effectLst>
                  <a:outerShdw dist="17961" dir="2700000">
                    <a:scrgbClr r="0" g="0" b="0"/>
                  </a:outerShdw>
                </a:effectLst>
              </a:rPr>
              <a:t>Organic Union</a:t>
            </a:r>
          </a:p>
        </p:txBody>
      </p:sp>
      <p:sp>
        <p:nvSpPr>
          <p:cNvPr id="3" name="Freeform 2"/>
          <p:cNvSpPr/>
          <p:nvPr/>
        </p:nvSpPr>
        <p:spPr>
          <a:xfrm>
            <a:off x="914400" y="3809880"/>
            <a:ext cx="2057400" cy="886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749"/>
              </a:spcBef>
              <a:spcAft>
                <a:spcPts val="0"/>
              </a:spcAft>
              <a:buNone/>
              <a:tabLst/>
            </a:pPr>
            <a:r>
              <a:rPr lang="en-US" sz="2800">
                <a:solidFill>
                  <a:srgbClr val="FFFFFF"/>
                </a:solidFill>
                <a:latin typeface="Arial" pitchFamily="34"/>
                <a:ea typeface="DejaVu Sans" pitchFamily="2"/>
                <a:cs typeface="DejaVu Sans" pitchFamily="2"/>
              </a:rPr>
              <a:t>Northern Methodists</a:t>
            </a:r>
          </a:p>
        </p:txBody>
      </p:sp>
      <p:sp>
        <p:nvSpPr>
          <p:cNvPr id="4" name="Freeform 3"/>
          <p:cNvSpPr/>
          <p:nvPr/>
        </p:nvSpPr>
        <p:spPr>
          <a:xfrm>
            <a:off x="914400" y="5105520"/>
            <a:ext cx="2057400" cy="886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buNone/>
              <a:tabLst/>
            </a:pPr>
            <a:r>
              <a:rPr lang="en-US" sz="2800">
                <a:solidFill>
                  <a:srgbClr val="FFFFFF"/>
                </a:solidFill>
                <a:latin typeface="Arial" pitchFamily="34"/>
                <a:ea typeface="DejaVu Sans" pitchFamily="2"/>
                <a:cs typeface="DejaVu Sans" pitchFamily="2"/>
              </a:rPr>
              <a:t>Southern Methodists</a:t>
            </a:r>
          </a:p>
        </p:txBody>
      </p:sp>
      <p:sp>
        <p:nvSpPr>
          <p:cNvPr id="5" name="Freeform 4"/>
          <p:cNvSpPr/>
          <p:nvPr/>
        </p:nvSpPr>
        <p:spPr>
          <a:xfrm>
            <a:off x="3657600" y="3809880"/>
            <a:ext cx="2133720" cy="886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algn="ctr" rtl="0" hangingPunct="0">
              <a:lnSpc>
                <a:spcPct val="100000"/>
              </a:lnSpc>
              <a:buNone/>
              <a:tabLst/>
            </a:pPr>
            <a:r>
              <a:rPr lang="en-US" sz="2800">
                <a:solidFill>
                  <a:srgbClr val="FFFFFF"/>
                </a:solidFill>
                <a:latin typeface="Arial" pitchFamily="34"/>
                <a:ea typeface="DejaVu Sans" pitchFamily="2"/>
                <a:cs typeface="DejaVu Sans" pitchFamily="2"/>
              </a:rPr>
              <a:t>Methodists</a:t>
            </a:r>
          </a:p>
          <a:p>
            <a:pPr marL="0" marR="0" lvl="0" indent="0" algn="ctr" rtl="0" hangingPunct="0">
              <a:lnSpc>
                <a:spcPct val="100000"/>
              </a:lnSpc>
              <a:buNone/>
              <a:tabLst/>
            </a:pPr>
            <a:r>
              <a:rPr lang="en-US" sz="2800">
                <a:solidFill>
                  <a:srgbClr val="FFFFFF"/>
                </a:solidFill>
                <a:latin typeface="Arial" pitchFamily="34"/>
                <a:ea typeface="DejaVu Sans" pitchFamily="2"/>
                <a:cs typeface="DejaVu Sans" pitchFamily="2"/>
              </a:rPr>
              <a:t>(1939)</a:t>
            </a:r>
          </a:p>
        </p:txBody>
      </p:sp>
      <p:sp>
        <p:nvSpPr>
          <p:cNvPr id="6" name="Freeform 5"/>
          <p:cNvSpPr/>
          <p:nvPr/>
        </p:nvSpPr>
        <p:spPr>
          <a:xfrm>
            <a:off x="3657600" y="5105520"/>
            <a:ext cx="2133720" cy="1283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749"/>
              </a:spcBef>
              <a:spcAft>
                <a:spcPts val="0"/>
              </a:spcAft>
              <a:buNone/>
              <a:tabLst/>
            </a:pPr>
            <a:r>
              <a:rPr lang="en-US" sz="2800">
                <a:solidFill>
                  <a:srgbClr val="FFFFFF"/>
                </a:solidFill>
                <a:latin typeface="Arial" pitchFamily="34"/>
                <a:ea typeface="DejaVu Sans" pitchFamily="2"/>
                <a:cs typeface="DejaVu Sans" pitchFamily="2"/>
              </a:rPr>
              <a:t>Evangelical United Brethren</a:t>
            </a:r>
          </a:p>
        </p:txBody>
      </p:sp>
      <p:sp>
        <p:nvSpPr>
          <p:cNvPr id="7" name="Freeform 6"/>
          <p:cNvSpPr/>
          <p:nvPr/>
        </p:nvSpPr>
        <p:spPr>
          <a:xfrm>
            <a:off x="6553080" y="3845880"/>
            <a:ext cx="1981439" cy="1679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rtl="0" hangingPunct="0">
              <a:lnSpc>
                <a:spcPct val="100000"/>
              </a:lnSpc>
              <a:spcBef>
                <a:spcPts val="1749"/>
              </a:spcBef>
              <a:spcAft>
                <a:spcPts val="0"/>
              </a:spcAft>
              <a:buNone/>
              <a:tabLst/>
            </a:pPr>
            <a:r>
              <a:rPr lang="en-US" sz="2800">
                <a:solidFill>
                  <a:srgbClr val="FFFFFF"/>
                </a:solidFill>
                <a:latin typeface="Arial" pitchFamily="34"/>
                <a:ea typeface="DejaVu Sans" pitchFamily="2"/>
                <a:cs typeface="DejaVu Sans" pitchFamily="2"/>
              </a:rPr>
              <a:t>United Methodist Church</a:t>
            </a:r>
          </a:p>
          <a:p>
            <a:pPr marL="0" marR="0" lvl="0" indent="0" algn="ctr" rtl="0" hangingPunct="0">
              <a:lnSpc>
                <a:spcPct val="100000"/>
              </a:lnSpc>
              <a:buNone/>
              <a:tabLst/>
            </a:pPr>
            <a:r>
              <a:rPr lang="en-US" sz="2800">
                <a:solidFill>
                  <a:srgbClr val="FFFFFF"/>
                </a:solidFill>
                <a:latin typeface="Arial" pitchFamily="34"/>
                <a:ea typeface="DejaVu Sans" pitchFamily="2"/>
                <a:cs typeface="DejaVu Sans" pitchFamily="2"/>
              </a:rPr>
              <a:t>(1968)</a:t>
            </a:r>
          </a:p>
        </p:txBody>
      </p:sp>
      <p:cxnSp>
        <p:nvCxnSpPr>
          <p:cNvPr id="8" name="Elbow Connector 7"/>
          <p:cNvCxnSpPr>
            <a:stCxn id="4" idx="1"/>
            <a:endCxn id="5" idx="3"/>
          </p:cNvCxnSpPr>
          <p:nvPr/>
        </p:nvCxnSpPr>
        <p:spPr>
          <a:xfrm flipV="1">
            <a:off x="2971800" y="4253220"/>
            <a:ext cx="685800" cy="1295640"/>
          </a:xfrm>
          <a:prstGeom prst="bentConnector3">
            <a:avLst/>
          </a:prstGeom>
          <a:noFill/>
          <a:ln w="38160">
            <a:solidFill>
              <a:srgbClr val="000000"/>
            </a:solidFill>
            <a:prstDash val="solid"/>
            <a:miter/>
            <a:tailEnd type="arrow"/>
          </a:ln>
        </p:spPr>
      </p:cxnSp>
      <p:cxnSp>
        <p:nvCxnSpPr>
          <p:cNvPr id="9" name="Straight Arrow Connector 8"/>
          <p:cNvCxnSpPr>
            <a:stCxn id="3" idx="1"/>
            <a:endCxn id="5" idx="3"/>
          </p:cNvCxnSpPr>
          <p:nvPr/>
        </p:nvCxnSpPr>
        <p:spPr>
          <a:xfrm>
            <a:off x="2971800" y="4253220"/>
            <a:ext cx="685800" cy="0"/>
          </a:xfrm>
          <a:prstGeom prst="straightConnector1">
            <a:avLst/>
          </a:prstGeom>
          <a:noFill/>
          <a:ln w="38160">
            <a:solidFill>
              <a:srgbClr val="000000"/>
            </a:solidFill>
            <a:prstDash val="solid"/>
            <a:miter/>
          </a:ln>
        </p:spPr>
      </p:cxnSp>
      <p:cxnSp>
        <p:nvCxnSpPr>
          <p:cNvPr id="10" name="Elbow Connector 9"/>
          <p:cNvCxnSpPr>
            <a:stCxn id="5" idx="1"/>
            <a:endCxn id="7" idx="3"/>
          </p:cNvCxnSpPr>
          <p:nvPr/>
        </p:nvCxnSpPr>
        <p:spPr>
          <a:xfrm>
            <a:off x="5791320" y="4253220"/>
            <a:ext cx="761760" cy="432360"/>
          </a:xfrm>
          <a:prstGeom prst="bentConnector3">
            <a:avLst/>
          </a:prstGeom>
          <a:noFill/>
          <a:ln w="38160">
            <a:solidFill>
              <a:srgbClr val="000000"/>
            </a:solidFill>
            <a:prstDash val="solid"/>
            <a:miter/>
            <a:tailEnd type="arrow"/>
          </a:ln>
        </p:spPr>
      </p:cxnSp>
      <p:cxnSp>
        <p:nvCxnSpPr>
          <p:cNvPr id="11" name="Elbow Connector 10"/>
          <p:cNvCxnSpPr>
            <a:stCxn id="6" idx="1"/>
            <a:endCxn id="7" idx="3"/>
          </p:cNvCxnSpPr>
          <p:nvPr/>
        </p:nvCxnSpPr>
        <p:spPr>
          <a:xfrm flipV="1">
            <a:off x="5791320" y="4685580"/>
            <a:ext cx="761760" cy="1061460"/>
          </a:xfrm>
          <a:prstGeom prst="bentConnector3">
            <a:avLst/>
          </a:prstGeom>
          <a:noFill/>
          <a:ln w="38160">
            <a:solidFill>
              <a:srgbClr val="000000"/>
            </a:solidFill>
            <a:prstDash val="solid"/>
            <a:miter/>
            <a:tailEnd type="arrow"/>
          </a:ln>
        </p:spPr>
      </p:cxnSp>
      <p:sp>
        <p:nvSpPr>
          <p:cNvPr id="12" name="Title 11"/>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in America</a:t>
            </a:r>
          </a:p>
        </p:txBody>
      </p:sp>
      <p:sp>
        <p:nvSpPr>
          <p:cNvPr id="13" name="TextBox 12"/>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14" name="Freeform 13"/>
          <p:cNvSpPr/>
          <p:nvPr/>
        </p:nvSpPr>
        <p:spPr>
          <a:xfrm>
            <a:off x="784151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1+#ppt_w/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Class="entr"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Class="entr"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1+#ppt_w/2"/>
                                          </p:val>
                                        </p:tav>
                                        <p:tav tm="100000">
                                          <p:val>
                                            <p:strVal val="#ppt_x"/>
                                          </p:val>
                                        </p:tav>
                                      </p:tavLst>
                                    </p:anim>
                                    <p:anim calcmode="lin" valueType="num">
                                      <p:cBhvr>
                                        <p:cTn id="4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419099" y="1905000"/>
            <a:ext cx="8305801" cy="449604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Churches Cooperated</a:t>
            </a:r>
          </a:p>
          <a:p>
            <a:pPr marL="398463" lvl="1" indent="-398463" rtl="0"/>
            <a:r>
              <a:rPr lang="en-US" dirty="0">
                <a:effectLst>
                  <a:outerShdw dist="17961" dir="2700000">
                    <a:scrgbClr r="0" g="0" b="0"/>
                  </a:outerShdw>
                </a:effectLst>
              </a:rPr>
              <a:t>YMCA</a:t>
            </a:r>
          </a:p>
          <a:p>
            <a:pPr marL="398463" lvl="1" indent="-398463" rtl="0"/>
            <a:r>
              <a:rPr lang="en-US" dirty="0">
                <a:effectLst>
                  <a:outerShdw dist="17961" dir="2700000">
                    <a:scrgbClr r="0" g="0" b="0"/>
                  </a:outerShdw>
                </a:effectLst>
              </a:rPr>
              <a:t>American Bible Society</a:t>
            </a:r>
          </a:p>
          <a:p>
            <a:pPr marL="398463" lvl="1" indent="-398463" rtl="0"/>
            <a:r>
              <a:rPr lang="en-US" dirty="0">
                <a:effectLst>
                  <a:outerShdw dist="17961" dir="2700000">
                    <a:scrgbClr r="0" g="0" b="0"/>
                  </a:outerShdw>
                </a:effectLst>
              </a:rPr>
              <a:t>Christian Endeavor Society</a:t>
            </a:r>
          </a:p>
          <a:p>
            <a:pPr marL="398463" lvl="1" indent="-398463" rtl="0"/>
            <a:r>
              <a:rPr lang="en-US" dirty="0">
                <a:effectLst>
                  <a:outerShdw dist="17961" dir="2700000">
                    <a:scrgbClr r="0" g="0" b="0"/>
                  </a:outerShdw>
                </a:effectLst>
              </a:rPr>
              <a:t>Federal Council of Churches of Christ in America (33 groups)</a:t>
            </a:r>
          </a:p>
        </p:txBody>
      </p:sp>
      <p:sp>
        <p:nvSpPr>
          <p:cNvPr id="3" name="Title 2"/>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in America</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784187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7917"/>
          <a:stretch/>
        </p:blipFill>
        <p:spPr>
          <a:xfrm>
            <a:off x="28353" y="0"/>
            <a:ext cx="4696047" cy="68580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222"/>
          <a:stretch/>
        </p:blipFill>
        <p:spPr>
          <a:xfrm>
            <a:off x="4724400" y="0"/>
            <a:ext cx="4405423" cy="6858000"/>
          </a:xfrm>
          <a:prstGeom prst="rect">
            <a:avLst/>
          </a:prstGeom>
        </p:spPr>
      </p:pic>
    </p:spTree>
    <p:extLst>
      <p:ext uri="{BB962C8B-B14F-4D97-AF65-F5344CB8AC3E}">
        <p14:creationId xmlns:p14="http://schemas.microsoft.com/office/powerpoint/2010/main" val="37226677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Restoration in America">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Restoration in America</a:t>
            </a:r>
          </a:p>
        </p:txBody>
      </p:sp>
      <p:sp>
        <p:nvSpPr>
          <p:cNvPr id="9" name="TextBox 8"/>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10" name="Freeform 9"/>
          <p:cNvSpPr/>
          <p:nvPr/>
        </p:nvSpPr>
        <p:spPr>
          <a:xfrm>
            <a:off x="784187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609480" y="1447919"/>
            <a:ext cx="7848720" cy="5257800"/>
          </a:xfrm>
          <a:prstGeom prst="rect">
            <a:avLst/>
          </a:prstGeom>
          <a:noFill/>
          <a:ln>
            <a:noFill/>
          </a:ln>
          <a:effectLst>
            <a:outerShdw dist="17819" dir="2700000" algn="tl">
              <a:srgbClr val="000000"/>
            </a:outerShdw>
          </a:effectLst>
        </p:spPr>
      </p:pic>
      <p:sp>
        <p:nvSpPr>
          <p:cNvPr id="3" name="Text Placeholder 2"/>
          <p:cNvSpPr txBox="1">
            <a:spLocks noGrp="1"/>
          </p:cNvSpPr>
          <p:nvPr>
            <p:ph type="body" idx="4294967295"/>
          </p:nvPr>
        </p:nvSpPr>
        <p:spPr>
          <a:xfrm>
            <a:off x="609480" y="1455839"/>
            <a:ext cx="4267440" cy="5257800"/>
          </a:xfrm>
          <a:solidFill>
            <a:srgbClr val="4C4C4C"/>
          </a:solidFill>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290513" lvl="0" indent="-290513">
              <a:spcBef>
                <a:spcPts val="899"/>
              </a:spcBef>
            </a:pPr>
            <a:r>
              <a:rPr lang="en-US" sz="3600" dirty="0">
                <a:effectLst>
                  <a:outerShdw dist="17961" dir="2700000">
                    <a:scrgbClr r="0" g="0" b="0"/>
                  </a:outerShdw>
                </a:effectLst>
                <a:latin typeface="Arial" panose="020B0604020202020204" pitchFamily="34" charset="0"/>
                <a:cs typeface="Arial" panose="020B0604020202020204" pitchFamily="34" charset="0"/>
              </a:rPr>
              <a:t>Don’t Reform Man’s Church</a:t>
            </a:r>
          </a:p>
          <a:p>
            <a:pPr marL="290513" lvl="0" indent="-290513">
              <a:spcBef>
                <a:spcPts val="899"/>
              </a:spcBef>
            </a:pPr>
            <a:r>
              <a:rPr lang="en-US" sz="3600" dirty="0">
                <a:effectLst>
                  <a:outerShdw dist="17961" dir="2700000">
                    <a:scrgbClr r="0" g="0" b="0"/>
                  </a:outerShdw>
                </a:effectLst>
                <a:latin typeface="Arial" panose="020B0604020202020204" pitchFamily="34" charset="0"/>
                <a:cs typeface="Arial" panose="020B0604020202020204" pitchFamily="34" charset="0"/>
              </a:rPr>
              <a:t>Start All Over with Christ’s Church</a:t>
            </a:r>
          </a:p>
          <a:p>
            <a:pPr marL="290513" lvl="0" indent="-290513">
              <a:spcBef>
                <a:spcPts val="899"/>
              </a:spcBef>
            </a:pPr>
            <a:r>
              <a:rPr lang="en-US" sz="3600" dirty="0">
                <a:effectLst>
                  <a:outerShdw dist="17961" dir="2700000">
                    <a:scrgbClr r="0" g="0" b="0"/>
                  </a:outerShdw>
                </a:effectLst>
                <a:latin typeface="Arial" panose="020B0604020202020204" pitchFamily="34" charset="0"/>
                <a:cs typeface="Arial" panose="020B0604020202020204" pitchFamily="34" charset="0"/>
              </a:rPr>
              <a:t>Simultaneous, Uncoordinated Beginnings</a:t>
            </a:r>
          </a:p>
        </p:txBody>
      </p:sp>
      <p:sp>
        <p:nvSpPr>
          <p:cNvPr id="4" name="Freeform 3"/>
          <p:cNvSpPr/>
          <p:nvPr/>
        </p:nvSpPr>
        <p:spPr>
          <a:xfrm>
            <a:off x="6553080" y="3276720"/>
            <a:ext cx="457200" cy="4572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5" name="Freeform 4"/>
          <p:cNvSpPr/>
          <p:nvPr/>
        </p:nvSpPr>
        <p:spPr>
          <a:xfrm>
            <a:off x="7772400" y="2209680"/>
            <a:ext cx="457200" cy="4572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Freeform 5"/>
          <p:cNvSpPr/>
          <p:nvPr/>
        </p:nvSpPr>
        <p:spPr>
          <a:xfrm>
            <a:off x="7162920" y="3886200"/>
            <a:ext cx="457200" cy="4572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7" name="Freeform 6"/>
          <p:cNvSpPr/>
          <p:nvPr/>
        </p:nvSpPr>
        <p:spPr>
          <a:xfrm>
            <a:off x="6172200" y="3886200"/>
            <a:ext cx="457200" cy="4572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8" name="Title 7"/>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Restoration in America</a:t>
            </a:r>
          </a:p>
        </p:txBody>
      </p:sp>
      <p:sp>
        <p:nvSpPr>
          <p:cNvPr id="9" name="TextBox 8"/>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10" name="Freeform 9"/>
          <p:cNvSpPr/>
          <p:nvPr/>
        </p:nvSpPr>
        <p:spPr>
          <a:xfrm>
            <a:off x="784187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extLst>
      <p:ext uri="{BB962C8B-B14F-4D97-AF65-F5344CB8AC3E}">
        <p14:creationId xmlns:p14="http://schemas.microsoft.com/office/powerpoint/2010/main" val="21816553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457200" y="1320487"/>
            <a:ext cx="6934560" cy="22860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899"/>
              </a:spcBef>
              <a:buNone/>
            </a:pPr>
            <a:r>
              <a:rPr lang="en-US" sz="3600" dirty="0">
                <a:effectLst>
                  <a:outerShdw dist="17961" dir="2700000">
                    <a:scrgbClr r="0" g="0" b="0"/>
                  </a:outerShdw>
                </a:effectLst>
              </a:rPr>
              <a:t>James </a:t>
            </a:r>
            <a:r>
              <a:rPr lang="en-US" sz="3600" dirty="0" err="1">
                <a:effectLst>
                  <a:outerShdw dist="17961" dir="2700000">
                    <a:scrgbClr r="0" g="0" b="0"/>
                  </a:outerShdw>
                </a:effectLst>
              </a:rPr>
              <a:t>O’Kelley</a:t>
            </a:r>
            <a:endParaRPr lang="en-US" sz="3600" dirty="0">
              <a:effectLst>
                <a:outerShdw dist="17961" dir="2700000">
                  <a:scrgbClr r="0" g="0" b="0"/>
                </a:outerShdw>
              </a:effectLst>
            </a:endParaRPr>
          </a:p>
          <a:p>
            <a:pPr marL="0" lvl="1" indent="0" rtl="0">
              <a:spcBef>
                <a:spcPts val="799"/>
              </a:spcBef>
            </a:pPr>
            <a:r>
              <a:rPr lang="en-US" sz="3200" dirty="0">
                <a:effectLst>
                  <a:outerShdw dist="17961" dir="2700000">
                    <a:scrgbClr r="0" g="0" b="0"/>
                  </a:outerShdw>
                </a:effectLst>
              </a:rPr>
              <a:t>Surrey County, VA, 1794</a:t>
            </a:r>
          </a:p>
        </p:txBody>
      </p:sp>
      <p:pic>
        <p:nvPicPr>
          <p:cNvPr id="3" name="Picture 2"/>
          <p:cNvPicPr>
            <a:picLocks noChangeAspect="1"/>
          </p:cNvPicPr>
          <p:nvPr/>
        </p:nvPicPr>
        <p:blipFill>
          <a:blip r:embed="rId3">
            <a:lum/>
            <a:alphaModFix/>
          </a:blip>
          <a:srcRect/>
          <a:stretch>
            <a:fillRect/>
          </a:stretch>
        </p:blipFill>
        <p:spPr>
          <a:xfrm>
            <a:off x="762120" y="3933537"/>
            <a:ext cx="4648080" cy="2083143"/>
          </a:xfrm>
          <a:prstGeom prst="rect">
            <a:avLst/>
          </a:prstGeom>
          <a:noFill/>
          <a:ln>
            <a:noFill/>
          </a:ln>
        </p:spPr>
      </p:pic>
      <p:pic>
        <p:nvPicPr>
          <p:cNvPr id="4" name="James%20okelley"/>
          <p:cNvPicPr>
            <a:picLocks noChangeAspect="1"/>
          </p:cNvPicPr>
          <p:nvPr/>
        </p:nvPicPr>
        <p:blipFill>
          <a:blip r:embed="rId4">
            <a:lum/>
            <a:alphaModFix/>
          </a:blip>
          <a:srcRect/>
          <a:stretch>
            <a:fillRect/>
          </a:stretch>
        </p:blipFill>
        <p:spPr>
          <a:xfrm>
            <a:off x="6172200" y="2590800"/>
            <a:ext cx="2778120" cy="4114800"/>
          </a:xfrm>
          <a:prstGeom prst="rect">
            <a:avLst/>
          </a:prstGeom>
          <a:noFill/>
          <a:ln>
            <a:noFill/>
          </a:ln>
          <a:effectLst>
            <a:outerShdw dist="17819" dir="2700000" algn="tl">
              <a:srgbClr val="000000"/>
            </a:outerShdw>
          </a:effectLst>
        </p:spPr>
      </p:pic>
      <p:sp>
        <p:nvSpPr>
          <p:cNvPr id="5" name="Freeform 4"/>
          <p:cNvSpPr/>
          <p:nvPr/>
        </p:nvSpPr>
        <p:spPr>
          <a:xfrm>
            <a:off x="4114800" y="5334000"/>
            <a:ext cx="457200" cy="4572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Title 5"/>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Restoration in America</a:t>
            </a:r>
          </a:p>
        </p:txBody>
      </p:sp>
      <p:sp>
        <p:nvSpPr>
          <p:cNvPr id="7" name="TextBox 6"/>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8" name="Freeform 7"/>
          <p:cNvSpPr/>
          <p:nvPr/>
        </p:nvSpPr>
        <p:spPr>
          <a:xfrm>
            <a:off x="784224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798" y="1600200"/>
            <a:ext cx="5410202" cy="190512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899"/>
              </a:spcBef>
              <a:buNone/>
            </a:pPr>
            <a:r>
              <a:rPr lang="en-US" sz="3600" dirty="0">
                <a:effectLst>
                  <a:outerShdw dist="17961" dir="2700000">
                    <a:scrgbClr r="0" g="0" b="0"/>
                  </a:outerShdw>
                </a:effectLst>
              </a:rPr>
              <a:t>Elias Smith</a:t>
            </a:r>
          </a:p>
          <a:p>
            <a:pPr marL="223838" lvl="1" indent="-223838" rtl="0">
              <a:spcBef>
                <a:spcPts val="799"/>
              </a:spcBef>
            </a:pPr>
            <a:r>
              <a:rPr lang="en-US" sz="3200" dirty="0">
                <a:effectLst>
                  <a:outerShdw dist="17961" dir="2700000">
                    <a:scrgbClr r="0" g="0" b="0"/>
                  </a:outerShdw>
                </a:effectLst>
              </a:rPr>
              <a:t>Portsmouth, NH, 1802</a:t>
            </a:r>
          </a:p>
        </p:txBody>
      </p:sp>
      <p:pic>
        <p:nvPicPr>
          <p:cNvPr id="3" name="elias%20smith"/>
          <p:cNvPicPr>
            <a:picLocks noChangeAspect="1"/>
          </p:cNvPicPr>
          <p:nvPr/>
        </p:nvPicPr>
        <p:blipFill>
          <a:blip r:embed="rId3">
            <a:lum/>
            <a:alphaModFix/>
          </a:blip>
          <a:srcRect/>
          <a:stretch>
            <a:fillRect/>
          </a:stretch>
        </p:blipFill>
        <p:spPr>
          <a:xfrm>
            <a:off x="5181841" y="3000700"/>
            <a:ext cx="3809880" cy="3636720"/>
          </a:xfrm>
          <a:prstGeom prst="rect">
            <a:avLst/>
          </a:prstGeom>
          <a:noFill/>
          <a:ln>
            <a:noFill/>
          </a:ln>
          <a:effectLst>
            <a:outerShdw dist="17819" dir="2700000" algn="tl">
              <a:srgbClr val="000000"/>
            </a:outerShdw>
          </a:effectLst>
        </p:spPr>
      </p:pic>
      <p:pic>
        <p:nvPicPr>
          <p:cNvPr id="4" name="Picture 3"/>
          <p:cNvPicPr>
            <a:picLocks noChangeAspect="1"/>
          </p:cNvPicPr>
          <p:nvPr/>
        </p:nvPicPr>
        <p:blipFill>
          <a:blip r:embed="rId4">
            <a:lum/>
            <a:alphaModFix/>
          </a:blip>
          <a:srcRect/>
          <a:stretch>
            <a:fillRect/>
          </a:stretch>
        </p:blipFill>
        <p:spPr>
          <a:xfrm>
            <a:off x="2743199" y="3733920"/>
            <a:ext cx="1539720" cy="2895479"/>
          </a:xfrm>
          <a:prstGeom prst="rect">
            <a:avLst/>
          </a:prstGeom>
          <a:noFill/>
          <a:ln>
            <a:noFill/>
          </a:ln>
        </p:spPr>
      </p:pic>
      <p:sp>
        <p:nvSpPr>
          <p:cNvPr id="5" name="Freeform 4"/>
          <p:cNvSpPr/>
          <p:nvPr/>
        </p:nvSpPr>
        <p:spPr>
          <a:xfrm>
            <a:off x="3733920" y="6095880"/>
            <a:ext cx="457200" cy="4572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Title 5"/>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Restoration in America</a:t>
            </a:r>
          </a:p>
        </p:txBody>
      </p:sp>
      <p:sp>
        <p:nvSpPr>
          <p:cNvPr id="7" name="TextBox 6"/>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8" name="Freeform 7"/>
          <p:cNvSpPr/>
          <p:nvPr/>
        </p:nvSpPr>
        <p:spPr>
          <a:xfrm>
            <a:off x="784224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04920" y="4191120"/>
            <a:ext cx="4105080" cy="1819080"/>
          </a:xfrm>
          <a:prstGeom prst="rect">
            <a:avLst/>
          </a:prstGeom>
          <a:noFill/>
          <a:ln>
            <a:noFill/>
          </a:ln>
        </p:spPr>
      </p:pic>
      <p:sp>
        <p:nvSpPr>
          <p:cNvPr id="3" name="Text Placeholder 2"/>
          <p:cNvSpPr txBox="1">
            <a:spLocks noGrp="1"/>
          </p:cNvSpPr>
          <p:nvPr>
            <p:ph type="body" idx="4294967295"/>
          </p:nvPr>
        </p:nvSpPr>
        <p:spPr>
          <a:xfrm>
            <a:off x="685440" y="1981080"/>
            <a:ext cx="5410440" cy="213372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899"/>
              </a:spcBef>
              <a:buNone/>
            </a:pPr>
            <a:r>
              <a:rPr lang="en-US" sz="3600" dirty="0">
                <a:effectLst>
                  <a:outerShdw dist="17961" dir="2700000">
                    <a:scrgbClr r="0" g="0" b="0"/>
                  </a:outerShdw>
                </a:effectLst>
              </a:rPr>
              <a:t>Barton W. Stone</a:t>
            </a:r>
          </a:p>
          <a:p>
            <a:pPr marL="336550" lvl="1" indent="-336550" rtl="0">
              <a:spcBef>
                <a:spcPts val="799"/>
              </a:spcBef>
            </a:pPr>
            <a:r>
              <a:rPr lang="en-US" sz="3200" dirty="0">
                <a:effectLst>
                  <a:outerShdw dist="17961" dir="2700000">
                    <a:scrgbClr r="0" g="0" b="0"/>
                  </a:outerShdw>
                </a:effectLst>
              </a:rPr>
              <a:t>Cane Ridge, KY, 1804</a:t>
            </a:r>
          </a:p>
        </p:txBody>
      </p:sp>
      <p:sp>
        <p:nvSpPr>
          <p:cNvPr id="4" name="Freeform 3"/>
          <p:cNvSpPr/>
          <p:nvPr/>
        </p:nvSpPr>
        <p:spPr>
          <a:xfrm>
            <a:off x="2971800" y="4495680"/>
            <a:ext cx="457200" cy="4572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pic>
        <p:nvPicPr>
          <p:cNvPr id="5" name="barton%20w%20stone"/>
          <p:cNvPicPr>
            <a:picLocks noChangeAspect="1"/>
          </p:cNvPicPr>
          <p:nvPr/>
        </p:nvPicPr>
        <p:blipFill>
          <a:blip r:embed="rId4">
            <a:lum/>
            <a:alphaModFix/>
          </a:blip>
          <a:srcRect/>
          <a:stretch>
            <a:fillRect/>
          </a:stretch>
        </p:blipFill>
        <p:spPr>
          <a:xfrm>
            <a:off x="6095880" y="2666880"/>
            <a:ext cx="2819160" cy="4114800"/>
          </a:xfrm>
          <a:prstGeom prst="rect">
            <a:avLst/>
          </a:prstGeom>
          <a:noFill/>
          <a:ln>
            <a:noFill/>
          </a:ln>
          <a:effectLst>
            <a:outerShdw dist="17819" dir="2700000" algn="tl">
              <a:srgbClr val="000000"/>
            </a:outerShdw>
          </a:effectLst>
        </p:spPr>
      </p:pic>
      <p:sp>
        <p:nvSpPr>
          <p:cNvPr id="6" name="Title 5"/>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Restoration in America</a:t>
            </a:r>
          </a:p>
        </p:txBody>
      </p:sp>
      <p:sp>
        <p:nvSpPr>
          <p:cNvPr id="7" name="TextBox 6"/>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8" name="Freeform 7"/>
          <p:cNvSpPr/>
          <p:nvPr/>
        </p:nvSpPr>
        <p:spPr>
          <a:xfrm>
            <a:off x="784224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440" y="1600200"/>
            <a:ext cx="5486760" cy="266688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899"/>
              </a:spcBef>
              <a:buNone/>
            </a:pPr>
            <a:r>
              <a:rPr lang="en-US" sz="3600" dirty="0">
                <a:effectLst>
                  <a:outerShdw dist="17961" dir="2700000">
                    <a:scrgbClr r="0" g="0" b="0"/>
                  </a:outerShdw>
                </a:effectLst>
              </a:rPr>
              <a:t>Alexander Campbell</a:t>
            </a:r>
          </a:p>
          <a:p>
            <a:pPr marL="0" lvl="1" indent="0" rtl="0">
              <a:spcBef>
                <a:spcPts val="799"/>
              </a:spcBef>
            </a:pPr>
            <a:r>
              <a:rPr lang="en-US" sz="3200" dirty="0">
                <a:effectLst>
                  <a:outerShdw dist="17961" dir="2700000">
                    <a:scrgbClr r="0" g="0" b="0"/>
                  </a:outerShdw>
                </a:effectLst>
              </a:rPr>
              <a:t>Brush Run, PA, 1830</a:t>
            </a:r>
          </a:p>
        </p:txBody>
      </p:sp>
      <p:pic>
        <p:nvPicPr>
          <p:cNvPr id="3" name="alexander%20campbell"/>
          <p:cNvPicPr>
            <a:picLocks noChangeAspect="1"/>
          </p:cNvPicPr>
          <p:nvPr/>
        </p:nvPicPr>
        <p:blipFill>
          <a:blip r:embed="rId3">
            <a:lum/>
            <a:alphaModFix/>
          </a:blip>
          <a:srcRect/>
          <a:stretch>
            <a:fillRect/>
          </a:stretch>
        </p:blipFill>
        <p:spPr>
          <a:xfrm>
            <a:off x="6172200" y="2437920"/>
            <a:ext cx="2808360" cy="4114800"/>
          </a:xfrm>
          <a:prstGeom prst="rect">
            <a:avLst/>
          </a:prstGeom>
          <a:noFill/>
          <a:ln>
            <a:noFill/>
          </a:ln>
          <a:effectLst>
            <a:outerShdw dist="17819" dir="2700000" algn="tl">
              <a:srgbClr val="000000"/>
            </a:outerShdw>
          </a:effectLst>
        </p:spPr>
      </p:pic>
      <p:pic>
        <p:nvPicPr>
          <p:cNvPr id="4" name="Picture 3"/>
          <p:cNvPicPr>
            <a:picLocks noChangeAspect="1"/>
          </p:cNvPicPr>
          <p:nvPr/>
        </p:nvPicPr>
        <p:blipFill>
          <a:blip r:embed="rId4">
            <a:lum/>
            <a:alphaModFix/>
          </a:blip>
          <a:srcRect/>
          <a:stretch>
            <a:fillRect/>
          </a:stretch>
        </p:blipFill>
        <p:spPr>
          <a:xfrm>
            <a:off x="914400" y="4151159"/>
            <a:ext cx="3657600" cy="2078280"/>
          </a:xfrm>
          <a:prstGeom prst="rect">
            <a:avLst/>
          </a:prstGeom>
          <a:noFill/>
          <a:ln>
            <a:noFill/>
          </a:ln>
        </p:spPr>
      </p:pic>
      <p:sp>
        <p:nvSpPr>
          <p:cNvPr id="5" name="Freeform 4"/>
          <p:cNvSpPr/>
          <p:nvPr/>
        </p:nvSpPr>
        <p:spPr>
          <a:xfrm>
            <a:off x="1066680" y="5715000"/>
            <a:ext cx="457200" cy="457200"/>
          </a:xfrm>
          <a:custGeom>
            <a:avLst/>
            <a:gdLst>
              <a:gd name="f0" fmla="val 10800000"/>
              <a:gd name="f1" fmla="val 5400000"/>
              <a:gd name="f2" fmla="val 180"/>
              <a:gd name="f3" fmla="val w"/>
              <a:gd name="f4" fmla="val h"/>
              <a:gd name="f5" fmla="val 0"/>
              <a:gd name="f6" fmla="val 21600"/>
              <a:gd name="f7" fmla="val 10800"/>
              <a:gd name="f8" fmla="+- 0 0 0"/>
              <a:gd name="f9" fmla="*/ f3 1 21600"/>
              <a:gd name="f10" fmla="*/ f4 1 21600"/>
              <a:gd name="f11" fmla="*/ f8 f0 1"/>
              <a:gd name="f12" fmla="*/ 5400 f9 1"/>
              <a:gd name="f13" fmla="*/ 16200 f9 1"/>
              <a:gd name="f14" fmla="*/ 16200 f10 1"/>
              <a:gd name="f15" fmla="*/ 5400 f10 1"/>
              <a:gd name="f16" fmla="*/ 10800 f9 1"/>
              <a:gd name="f17" fmla="*/ 0 f10 1"/>
              <a:gd name="f18" fmla="*/ f11 1 f2"/>
              <a:gd name="f19" fmla="*/ 0 f9 1"/>
              <a:gd name="f20" fmla="*/ 10800 f10 1"/>
              <a:gd name="f21" fmla="*/ 21600 f10 1"/>
              <a:gd name="f22" fmla="*/ 21600 f9 1"/>
              <a:gd name="f23" fmla="+- f18 0 f1"/>
            </a:gdLst>
            <a:ahLst/>
            <a:cxnLst>
              <a:cxn ang="3cd4">
                <a:pos x="hc" y="t"/>
              </a:cxn>
              <a:cxn ang="0">
                <a:pos x="r" y="vc"/>
              </a:cxn>
              <a:cxn ang="cd4">
                <a:pos x="hc" y="b"/>
              </a:cxn>
              <a:cxn ang="cd2">
                <a:pos x="l" y="vc"/>
              </a:cxn>
              <a:cxn ang="f23">
                <a:pos x="f16" y="f17"/>
              </a:cxn>
              <a:cxn ang="f23">
                <a:pos x="f19" y="f20"/>
              </a:cxn>
              <a:cxn ang="f23">
                <a:pos x="f16" y="f21"/>
              </a:cxn>
              <a:cxn ang="f23">
                <a:pos x="f22" y="f20"/>
              </a:cxn>
            </a:cxnLst>
            <a:rect l="f12" t="f15" r="f13" b="f14"/>
            <a:pathLst>
              <a:path w="21600" h="21600">
                <a:moveTo>
                  <a:pt x="f7" y="f5"/>
                </a:moveTo>
                <a:lnTo>
                  <a:pt x="f6" y="f7"/>
                </a:lnTo>
                <a:lnTo>
                  <a:pt x="f7" y="f6"/>
                </a:lnTo>
                <a:lnTo>
                  <a:pt x="f5" y="f7"/>
                </a:lnTo>
                <a:lnTo>
                  <a:pt x="f7" y="f5"/>
                </a:lnTo>
                <a:close/>
              </a:path>
            </a:pathLst>
          </a:custGeom>
          <a:solidFill>
            <a:srgbClr val="FFFF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Title 5"/>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Restoration in America</a:t>
            </a:r>
          </a:p>
        </p:txBody>
      </p:sp>
      <p:sp>
        <p:nvSpPr>
          <p:cNvPr id="7" name="TextBox 6"/>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8" name="Freeform 7"/>
          <p:cNvSpPr/>
          <p:nvPr/>
        </p:nvSpPr>
        <p:spPr>
          <a:xfrm>
            <a:off x="7842240"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Freeform 1"/>
          <p:cNvSpPr/>
          <p:nvPr/>
        </p:nvSpPr>
        <p:spPr>
          <a:xfrm>
            <a:off x="380880" y="762120"/>
            <a:ext cx="6553440" cy="3429000"/>
          </a:xfrm>
          <a:custGeom>
            <a:avLst/>
            <a:gdLst>
              <a:gd name="f0" fmla="val 0"/>
              <a:gd name="f1" fmla="val 4128"/>
              <a:gd name="f2" fmla="val 2160"/>
              <a:gd name="f3" fmla="val 1152"/>
              <a:gd name="f4" fmla="val 816"/>
              <a:gd name="f5" fmla="val 2016"/>
              <a:gd name="f6" fmla="val 2928"/>
              <a:gd name="f7" fmla="val 720"/>
              <a:gd name="f8" fmla="val 3648"/>
              <a:gd name="f9" fmla="val 576"/>
              <a:gd name="f10" fmla="val 3552"/>
              <a:gd name="f11" fmla="val 1248"/>
              <a:gd name="f12" fmla="val 1680"/>
              <a:gd name="f13" fmla="val 3120"/>
              <a:gd name="f14" fmla="val 2064"/>
              <a:gd name="f15" fmla="val 2304"/>
              <a:gd name="f16" fmla="val 1824"/>
              <a:gd name="f17" fmla="val 1920"/>
              <a:gd name="f18" fmla="val 672"/>
              <a:gd name="f19" fmla="val 1728"/>
              <a:gd name="f20" fmla="val 240"/>
              <a:gd name="f21" fmla="val 1968"/>
              <a:gd name="f22" fmla="val 336"/>
              <a:gd name="f23" fmla="val 1008"/>
            </a:gdLst>
            <a:ahLst/>
            <a:cxnLst>
              <a:cxn ang="3cd4">
                <a:pos x="hc" y="t"/>
              </a:cxn>
              <a:cxn ang="0">
                <a:pos x="r" y="vc"/>
              </a:cxn>
              <a:cxn ang="cd4">
                <a:pos x="hc" y="b"/>
              </a:cxn>
              <a:cxn ang="cd2">
                <a:pos x="l" y="vc"/>
              </a:cxn>
            </a:cxnLst>
            <a:rect l="l" t="t" r="r" b="b"/>
            <a:pathLst>
              <a:path w="4128" h="2160">
                <a:moveTo>
                  <a:pt x="f3" y="f4"/>
                </a:moveTo>
                <a:lnTo>
                  <a:pt x="f5" y="f4"/>
                </a:lnTo>
                <a:lnTo>
                  <a:pt x="f5" y="f0"/>
                </a:lnTo>
                <a:lnTo>
                  <a:pt x="f6" y="f7"/>
                </a:lnTo>
                <a:lnTo>
                  <a:pt x="f8" y="f9"/>
                </a:lnTo>
                <a:lnTo>
                  <a:pt x="f10" y="f11"/>
                </a:lnTo>
                <a:lnTo>
                  <a:pt x="f1" y="f12"/>
                </a:lnTo>
                <a:lnTo>
                  <a:pt x="f13" y="f14"/>
                </a:lnTo>
                <a:lnTo>
                  <a:pt x="f15" y="f16"/>
                </a:lnTo>
                <a:lnTo>
                  <a:pt x="f17" y="f2"/>
                </a:lnTo>
                <a:lnTo>
                  <a:pt x="f18" y="f19"/>
                </a:lnTo>
                <a:lnTo>
                  <a:pt x="f20" y="f21"/>
                </a:lnTo>
                <a:lnTo>
                  <a:pt x="f22" y="f23"/>
                </a:lnTo>
                <a:lnTo>
                  <a:pt x="f0" y="f22"/>
                </a:lnTo>
                <a:lnTo>
                  <a:pt x="f3" y="f4"/>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3" name="Text Placeholder 2"/>
          <p:cNvSpPr txBox="1">
            <a:spLocks noGrp="1"/>
          </p:cNvSpPr>
          <p:nvPr>
            <p:ph type="body" idx="4294967295"/>
          </p:nvPr>
        </p:nvSpPr>
        <p:spPr>
          <a:xfrm>
            <a:off x="762120" y="2133360"/>
            <a:ext cx="5410079" cy="16002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lgn="ctr">
              <a:spcBef>
                <a:spcPts val="1199"/>
              </a:spcBef>
              <a:buNone/>
            </a:pPr>
            <a:r>
              <a:rPr lang="en-US" sz="4800"/>
              <a:t>Man’s Church</a:t>
            </a:r>
          </a:p>
          <a:p>
            <a:pPr marL="0" lvl="0" indent="0" algn="ctr">
              <a:spcBef>
                <a:spcPts val="0"/>
              </a:spcBef>
              <a:buNone/>
            </a:pPr>
            <a:r>
              <a:rPr lang="en-US" sz="3600">
                <a:latin typeface="Arial" pitchFamily="34"/>
              </a:rPr>
              <a:t>Mutation</a:t>
            </a:r>
          </a:p>
        </p:txBody>
      </p:sp>
      <p:sp>
        <p:nvSpPr>
          <p:cNvPr id="4" name="Freeform 3"/>
          <p:cNvSpPr/>
          <p:nvPr/>
        </p:nvSpPr>
        <p:spPr>
          <a:xfrm>
            <a:off x="4572000" y="4572000"/>
            <a:ext cx="4038479" cy="2243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2B2B2"/>
          </a:solidFill>
          <a:ln>
            <a:noFill/>
          </a:ln>
          <a:scene3d>
            <a:camera prst="legacyObliqueTopLeft"/>
            <a:lightRig rig="legacyNormal3" dir="t"/>
          </a:scene3d>
          <a:sp3d extrusionH="457200" prstMaterial="legacyPlastic">
            <a:bevelT w="13500" h="13500" prst="angle"/>
            <a:bevelB w="13500" h="13500" prst="angle"/>
          </a:sp3d>
        </p:spPr>
        <p:txBody>
          <a:bodyPr vert="horz" wrap="square" lIns="90000" tIns="46800" rIns="90000" bIns="46800" anchor="t" anchorCtr="0" compatLnSpc="0">
            <a:spAutoFit/>
          </a:bodyPr>
          <a:lstStyle/>
          <a:p>
            <a:pPr marL="0" marR="0" lvl="0" indent="0" algn="ctr" rtl="0" hangingPunct="0">
              <a:lnSpc>
                <a:spcPct val="100000"/>
              </a:lnSpc>
              <a:buNone/>
              <a:tabLst/>
            </a:pPr>
            <a:r>
              <a:rPr lang="en-US" sz="6000">
                <a:solidFill>
                  <a:srgbClr val="FFFFFF"/>
                </a:solidFill>
                <a:latin typeface="Arial Black" pitchFamily="34"/>
                <a:ea typeface="DejaVu Sans" pitchFamily="2"/>
                <a:cs typeface="DejaVu Sans" pitchFamily="2"/>
              </a:rPr>
              <a:t>Christ’s Church</a:t>
            </a:r>
          </a:p>
        </p:txBody>
      </p:sp>
      <p:sp>
        <p:nvSpPr>
          <p:cNvPr id="5" name="Freeform 4"/>
          <p:cNvSpPr/>
          <p:nvPr/>
        </p:nvSpPr>
        <p:spPr>
          <a:xfrm>
            <a:off x="2133720" y="1447919"/>
            <a:ext cx="3124079" cy="3047760"/>
          </a:xfrm>
          <a:custGeom>
            <a:avLst>
              <a:gd name="f0" fmla="val 2700"/>
            </a:avLst>
            <a:gdLst>
              <a:gd name="f1" fmla="val 21600000"/>
              <a:gd name="f2" fmla="val 10800000"/>
              <a:gd name="f3" fmla="val 5400000"/>
              <a:gd name="f4" fmla="val 180"/>
              <a:gd name="f5" fmla="val w"/>
              <a:gd name="f6" fmla="val h"/>
              <a:gd name="f7" fmla="val 0"/>
              <a:gd name="f8" fmla="*/ 5419351 1 1725033"/>
              <a:gd name="f9" fmla="val 7200"/>
              <a:gd name="f10" fmla="val -2147483647"/>
              <a:gd name="f11" fmla="val 2147483647"/>
              <a:gd name="f12" fmla="*/ 10800 10800 1"/>
              <a:gd name="f13" fmla="+- 0 0 0"/>
              <a:gd name="f14" fmla="+- 0 0 360"/>
              <a:gd name="f15" fmla="val 10800"/>
              <a:gd name="f16" fmla="*/ f5 1 21600"/>
              <a:gd name="f17" fmla="*/ f6 1 21600"/>
              <a:gd name="f18" fmla="*/ f8 1 180"/>
              <a:gd name="f19" fmla="pin 0 f0 7200"/>
              <a:gd name="f20" fmla="*/ 0 f8 1"/>
              <a:gd name="f21" fmla="*/ f13 f2 1"/>
              <a:gd name="f22" fmla="*/ f14 f2 1"/>
              <a:gd name="f23" fmla="val f19"/>
              <a:gd name="f24" fmla="+- 21600 0 f19"/>
              <a:gd name="f25" fmla="+- 10800 0 f19"/>
              <a:gd name="f26" fmla="*/ f19 1 2"/>
              <a:gd name="f27" fmla="*/ 45 f18 1"/>
              <a:gd name="f28" fmla="*/ f19 f16 1"/>
              <a:gd name="f29" fmla="*/ 10800 f17 1"/>
              <a:gd name="f30" fmla="*/ 3163 f16 1"/>
              <a:gd name="f31" fmla="*/ 18437 f16 1"/>
              <a:gd name="f32" fmla="*/ 18437 f17 1"/>
              <a:gd name="f33" fmla="*/ 3163 f17 1"/>
              <a:gd name="f34" fmla="*/ f20 1 f4"/>
              <a:gd name="f35" fmla="*/ f21 1 f4"/>
              <a:gd name="f36" fmla="*/ f22 1 f4"/>
              <a:gd name="f37" fmla="*/ 10800 f16 1"/>
              <a:gd name="f38" fmla="*/ 0 f17 1"/>
              <a:gd name="f39" fmla="*/ 0 f16 1"/>
              <a:gd name="f40" fmla="*/ 21600 f17 1"/>
              <a:gd name="f41" fmla="*/ 21600 f16 1"/>
              <a:gd name="f42" fmla="*/ f25 f25 1"/>
              <a:gd name="f43" fmla="*/ f26 f26 1"/>
              <a:gd name="f44" fmla="+- 10800 0 f26"/>
              <a:gd name="f45" fmla="+- 10800 f26 0"/>
              <a:gd name="f46" fmla="+- 0 0 f27"/>
              <a:gd name="f47" fmla="+- 0 0 f34"/>
              <a:gd name="f48" fmla="+- f35 0 f3"/>
              <a:gd name="f49" fmla="+- f36 0 f3"/>
              <a:gd name="f50" fmla="min f23 f24"/>
              <a:gd name="f51" fmla="max f23 f24"/>
              <a:gd name="f52" fmla="+- f42 0 f43"/>
              <a:gd name="f53" fmla="+- f44 0 10800"/>
              <a:gd name="f54" fmla="*/ f46 f2 1"/>
              <a:gd name="f55" fmla="+- f45 0 10800"/>
              <a:gd name="f56" fmla="*/ f47 f2 1"/>
              <a:gd name="f57" fmla="+- f49 0 f48"/>
              <a:gd name="f58" fmla="+- f51 0 f50"/>
              <a:gd name="f59" fmla="sqrt f52"/>
              <a:gd name="f60" fmla="*/ f54 1 f8"/>
              <a:gd name="f61" fmla="*/ f56 1 f8"/>
              <a:gd name="f62" fmla="*/ f58 1 2"/>
              <a:gd name="f63" fmla="+- 10800 0 f59"/>
              <a:gd name="f64" fmla="+- 10800 f59 0"/>
              <a:gd name="f65" fmla="+- f60 0 f3"/>
              <a:gd name="f66" fmla="+- f61 0 f3"/>
              <a:gd name="f67" fmla="+- f50 f62 0"/>
              <a:gd name="f68" fmla="*/ f62 f62 1"/>
              <a:gd name="f69" fmla="+- f63 0 10800"/>
              <a:gd name="f70" fmla="sin 1 f65"/>
              <a:gd name="f71" fmla="cos 1 f65"/>
              <a:gd name="f72" fmla="+- f64 0 10800"/>
              <a:gd name="f73" fmla="cos 1 f66"/>
              <a:gd name="f74" fmla="sin 1 f66"/>
              <a:gd name="f75" fmla="+- 0 0 f70"/>
              <a:gd name="f76" fmla="+- 0 0 f71"/>
              <a:gd name="f77" fmla="+- 0 0 f73"/>
              <a:gd name="f78" fmla="+- 0 0 f74"/>
              <a:gd name="f79" fmla="*/ f75 f53 1"/>
              <a:gd name="f80" fmla="*/ f76 f69 1"/>
              <a:gd name="f81" fmla="*/ f76 f53 1"/>
              <a:gd name="f82" fmla="*/ f75 f69 1"/>
              <a:gd name="f83" fmla="*/ f76 f72 1"/>
              <a:gd name="f84" fmla="*/ f75 f72 1"/>
              <a:gd name="f85" fmla="*/ f75 f55 1"/>
              <a:gd name="f86" fmla="*/ f76 f55 1"/>
              <a:gd name="f87" fmla="*/ 10800 f77 1"/>
              <a:gd name="f88" fmla="*/ 10800 f78 1"/>
              <a:gd name="f89" fmla="+- f79 f80 0"/>
              <a:gd name="f90" fmla="+- f81 0 f82"/>
              <a:gd name="f91" fmla="+- f79 f83 0"/>
              <a:gd name="f92" fmla="+- f81 0 f84"/>
              <a:gd name="f93" fmla="+- f85 f83 0"/>
              <a:gd name="f94" fmla="+- f86 0 f84"/>
              <a:gd name="f95" fmla="+- f85 f80 0"/>
              <a:gd name="f96" fmla="+- f86 0 f82"/>
              <a:gd name="f97" fmla="*/ f87 f87 1"/>
              <a:gd name="f98" fmla="*/ f88 f88 1"/>
              <a:gd name="f99" fmla="+- f89 10800 0"/>
              <a:gd name="f100" fmla="+- 0 0 f90"/>
              <a:gd name="f101" fmla="+- f91 10800 0"/>
              <a:gd name="f102" fmla="+- 0 0 f92"/>
              <a:gd name="f103" fmla="+- f93 10800 0"/>
              <a:gd name="f104" fmla="+- 0 0 f94"/>
              <a:gd name="f105" fmla="+- f95 10800 0"/>
              <a:gd name="f106" fmla="+- 0 0 f96"/>
              <a:gd name="f107" fmla="+- f97 f98 0"/>
              <a:gd name="f108" fmla="+- f100 10800 0"/>
              <a:gd name="f109" fmla="+- f102 10800 0"/>
              <a:gd name="f110" fmla="+- f104 10800 0"/>
              <a:gd name="f111" fmla="+- f106 10800 0"/>
              <a:gd name="f112" fmla="sqrt f107"/>
              <a:gd name="f113" fmla="+- f99 0 f67"/>
              <a:gd name="f114" fmla="+- f101 0 f67"/>
              <a:gd name="f115" fmla="+- f103 0 f67"/>
              <a:gd name="f116" fmla="+- f105 0 f67"/>
              <a:gd name="f117" fmla="*/ f12 1 f112"/>
              <a:gd name="f118" fmla="+- f108 0 f67"/>
              <a:gd name="f119" fmla="+- f109 0 f67"/>
              <a:gd name="f120" fmla="+- f110 0 f67"/>
              <a:gd name="f121" fmla="+- f111 0 f67"/>
              <a:gd name="f122" fmla="*/ f77 f117 1"/>
              <a:gd name="f123" fmla="*/ f78 f117 1"/>
              <a:gd name="f124" fmla="at2 f113 f118"/>
              <a:gd name="f125" fmla="at2 f114 f119"/>
              <a:gd name="f126" fmla="at2 f115 f120"/>
              <a:gd name="f127" fmla="at2 f116 f121"/>
              <a:gd name="f128" fmla="+- 10800 0 f122"/>
              <a:gd name="f129" fmla="+- 10800 0 f123"/>
              <a:gd name="f130" fmla="+- f124 f3 0"/>
              <a:gd name="f131" fmla="+- f125 f3 0"/>
              <a:gd name="f132" fmla="+- f126 f3 0"/>
              <a:gd name="f133" fmla="+- f127 f3 0"/>
              <a:gd name="f134" fmla="*/ f130 f8 1"/>
              <a:gd name="f135" fmla="*/ f131 f8 1"/>
              <a:gd name="f136" fmla="*/ f132 f8 1"/>
              <a:gd name="f137" fmla="*/ f133 f8 1"/>
              <a:gd name="f138" fmla="*/ f134 1 f2"/>
              <a:gd name="f139" fmla="*/ f135 1 f2"/>
              <a:gd name="f140" fmla="*/ f136 1 f2"/>
              <a:gd name="f141" fmla="*/ f137 1 f2"/>
              <a:gd name="f142" fmla="+- 0 0 f138"/>
              <a:gd name="f143" fmla="+- 0 0 f139"/>
              <a:gd name="f144" fmla="+- 0 0 f140"/>
              <a:gd name="f145" fmla="+- 0 0 f141"/>
              <a:gd name="f146" fmla="+- 0 0 f142"/>
              <a:gd name="f147" fmla="+- 0 0 f143"/>
              <a:gd name="f148" fmla="+- 0 0 f144"/>
              <a:gd name="f149" fmla="+- 0 0 f145"/>
              <a:gd name="f150" fmla="*/ f146 f2 1"/>
              <a:gd name="f151" fmla="*/ f147 f2 1"/>
              <a:gd name="f152" fmla="*/ f148 f2 1"/>
              <a:gd name="f153" fmla="*/ f149 f2 1"/>
              <a:gd name="f154" fmla="*/ f150 1 f8"/>
              <a:gd name="f155" fmla="*/ f151 1 f8"/>
              <a:gd name="f156" fmla="*/ f152 1 f8"/>
              <a:gd name="f157" fmla="*/ f153 1 f8"/>
              <a:gd name="f158" fmla="+- f154 0 f3"/>
              <a:gd name="f159" fmla="+- f155 0 f3"/>
              <a:gd name="f160" fmla="+- f156 0 f3"/>
              <a:gd name="f161" fmla="+- f157 0 f3"/>
              <a:gd name="f162" fmla="cos 1 f158"/>
              <a:gd name="f163" fmla="sin 1 f158"/>
              <a:gd name="f164" fmla="+- f159 0 f158"/>
              <a:gd name="f165" fmla="cos 1 f160"/>
              <a:gd name="f166" fmla="sin 1 f160"/>
              <a:gd name="f167" fmla="+- f161 0 f160"/>
              <a:gd name="f168" fmla="+- 0 0 f162"/>
              <a:gd name="f169" fmla="+- 0 0 f163"/>
              <a:gd name="f170" fmla="+- f164 0 f1"/>
              <a:gd name="f171" fmla="+- 0 0 f165"/>
              <a:gd name="f172" fmla="+- 0 0 f166"/>
              <a:gd name="f173" fmla="+- f167 0 f1"/>
              <a:gd name="f174" fmla="*/ f62 f168 1"/>
              <a:gd name="f175" fmla="*/ f62 f169 1"/>
              <a:gd name="f176" fmla="?: f164 f170 f164"/>
              <a:gd name="f177" fmla="*/ f62 f171 1"/>
              <a:gd name="f178" fmla="*/ f62 f172 1"/>
              <a:gd name="f179" fmla="?: f167 f173 f167"/>
              <a:gd name="f180" fmla="*/ f174 f174 1"/>
              <a:gd name="f181" fmla="*/ f175 f175 1"/>
              <a:gd name="f182" fmla="*/ f177 f177 1"/>
              <a:gd name="f183" fmla="*/ f178 f178 1"/>
              <a:gd name="f184" fmla="+- f180 f181 0"/>
              <a:gd name="f185" fmla="+- f182 f183 0"/>
              <a:gd name="f186" fmla="sqrt f184"/>
              <a:gd name="f187" fmla="sqrt f185"/>
              <a:gd name="f188" fmla="*/ f68 1 f186"/>
              <a:gd name="f189" fmla="*/ f68 1 f187"/>
              <a:gd name="f190" fmla="*/ f168 f188 1"/>
              <a:gd name="f191" fmla="*/ f169 f188 1"/>
              <a:gd name="f192" fmla="*/ f171 f189 1"/>
              <a:gd name="f193" fmla="*/ f172 f189 1"/>
              <a:gd name="f194" fmla="+- f67 0 f190"/>
              <a:gd name="f195" fmla="+- f67 0 f191"/>
              <a:gd name="f196" fmla="+- f67 0 f192"/>
              <a:gd name="f197" fmla="+- f67 0 f193"/>
            </a:gdLst>
            <a:ahLst>
              <a:ahXY gdRefX="f0" minX="f7" maxX="f9">
                <a:pos x="f28" y="f29"/>
              </a:ahXY>
            </a:ahLst>
            <a:cxnLst>
              <a:cxn ang="3cd4">
                <a:pos x="hc" y="t"/>
              </a:cxn>
              <a:cxn ang="0">
                <a:pos x="r" y="vc"/>
              </a:cxn>
              <a:cxn ang="cd4">
                <a:pos x="hc" y="b"/>
              </a:cxn>
              <a:cxn ang="cd2">
                <a:pos x="l" y="vc"/>
              </a:cxn>
              <a:cxn ang="f48">
                <a:pos x="f37" y="f38"/>
              </a:cxn>
              <a:cxn ang="f48">
                <a:pos x="f30" y="f33"/>
              </a:cxn>
              <a:cxn ang="f48">
                <a:pos x="f39" y="f29"/>
              </a:cxn>
              <a:cxn ang="f48">
                <a:pos x="f30" y="f32"/>
              </a:cxn>
              <a:cxn ang="f48">
                <a:pos x="f37" y="f40"/>
              </a:cxn>
              <a:cxn ang="f48">
                <a:pos x="f31" y="f32"/>
              </a:cxn>
              <a:cxn ang="f48">
                <a:pos x="f41" y="f29"/>
              </a:cxn>
              <a:cxn ang="f48">
                <a:pos x="f31" y="f33"/>
              </a:cxn>
            </a:cxnLst>
            <a:rect l="f30" t="f33" r="f31" b="f32"/>
            <a:pathLst>
              <a:path w="21600" h="21600">
                <a:moveTo>
                  <a:pt x="f128" y="f129"/>
                </a:moveTo>
                <a:arcTo wR="f15" hR="f15" stAng="f48" swAng="f57"/>
                <a:close/>
                <a:moveTo>
                  <a:pt x="f194" y="f195"/>
                </a:moveTo>
                <a:arcTo wR="f62" hR="f62" stAng="f158" swAng="f176"/>
                <a:close/>
                <a:moveTo>
                  <a:pt x="f196" y="f197"/>
                </a:moveTo>
                <a:arcTo wR="f62" hR="f62" stAng="f160" swAng="f179"/>
                <a:close/>
              </a:path>
            </a:pathLst>
          </a:custGeom>
          <a:solidFill>
            <a:srgbClr val="FF0000"/>
          </a:solidFill>
          <a:ln w="9360">
            <a:solidFill>
              <a:srgbClr val="FF0000"/>
            </a:solidFill>
            <a:prstDash val="solid"/>
            <a:miter/>
          </a:ln>
        </p:spPr>
        <p:txBody>
          <a:bodyPr vert="horz" wrap="none" lIns="90000" tIns="46800" rIns="90000" bIns="46800" anchor="ctr" anchorCtr="0" compatLnSpc="0"/>
          <a:lstStyle/>
          <a:p>
            <a:pPr lvl="0" rtl="0" hangingPunct="0">
              <a:buNone/>
              <a:tabLst/>
            </a:pPr>
            <a:endParaRPr lang="en-US" sz="2400">
              <a:latin typeface="Times New Roman" pitchFamily="18"/>
              <a:ea typeface="DejaVu Sans" pitchFamily="2"/>
              <a:cs typeface="DejaVu Sans" pitchFamily="2"/>
            </a:endParaRPr>
          </a:p>
        </p:txBody>
      </p:sp>
      <p:sp>
        <p:nvSpPr>
          <p:cNvPr id="6" name="TextBox 5"/>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7" name="Freeform 6"/>
          <p:cNvSpPr/>
          <p:nvPr/>
        </p:nvSpPr>
        <p:spPr>
          <a:xfrm>
            <a:off x="7842599" y="0"/>
            <a:ext cx="68579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799" y="1981080"/>
            <a:ext cx="7772400" cy="41148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344488" lvl="0" indent="-344488"/>
            <a:r>
              <a:rPr lang="en-US" dirty="0">
                <a:effectLst>
                  <a:outerShdw dist="17961" dir="2700000">
                    <a:scrgbClr r="0" g="0" b="0"/>
                  </a:outerShdw>
                </a:effectLst>
                <a:latin typeface="Arial" panose="020B0604020202020204" pitchFamily="34" charset="0"/>
                <a:cs typeface="Arial" panose="020B0604020202020204" pitchFamily="34" charset="0"/>
              </a:rPr>
              <a:t>Bible as sufficient rule of faith and practice</a:t>
            </a:r>
          </a:p>
          <a:p>
            <a:pPr marL="344488" lvl="0" indent="-344488"/>
            <a:r>
              <a:rPr lang="en-US" dirty="0">
                <a:effectLst>
                  <a:outerShdw dist="17961" dir="2700000">
                    <a:scrgbClr r="0" g="0" b="0"/>
                  </a:outerShdw>
                </a:effectLst>
                <a:latin typeface="Arial" panose="020B0604020202020204" pitchFamily="34" charset="0"/>
                <a:cs typeface="Arial" panose="020B0604020202020204" pitchFamily="34" charset="0"/>
              </a:rPr>
              <a:t>Named Christians only</a:t>
            </a:r>
          </a:p>
          <a:p>
            <a:pPr marL="344488" lvl="0" indent="-344488"/>
            <a:r>
              <a:rPr lang="en-US" dirty="0">
                <a:effectLst>
                  <a:outerShdw dist="17961" dir="2700000">
                    <a:scrgbClr r="0" g="0" b="0"/>
                  </a:outerShdw>
                </a:effectLst>
                <a:latin typeface="Arial" panose="020B0604020202020204" pitchFamily="34" charset="0"/>
                <a:cs typeface="Arial" panose="020B0604020202020204" pitchFamily="34" charset="0"/>
              </a:rPr>
              <a:t>Opposed Human Creeds</a:t>
            </a:r>
          </a:p>
          <a:p>
            <a:pPr marL="344488" lvl="0" indent="-344488"/>
            <a:r>
              <a:rPr lang="en-US" dirty="0">
                <a:effectLst>
                  <a:outerShdw dist="17961" dir="2700000">
                    <a:scrgbClr r="0" g="0" b="0"/>
                  </a:outerShdw>
                </a:effectLst>
                <a:latin typeface="Arial" panose="020B0604020202020204" pitchFamily="34" charset="0"/>
                <a:cs typeface="Arial" panose="020B0604020202020204" pitchFamily="34" charset="0"/>
              </a:rPr>
              <a:t>Restoration of Ancient Order</a:t>
            </a:r>
          </a:p>
        </p:txBody>
      </p:sp>
      <p:sp>
        <p:nvSpPr>
          <p:cNvPr id="3" name="Title 2"/>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Restoration in America</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7842240" y="0"/>
            <a:ext cx="130175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85440" y="1600200"/>
            <a:ext cx="8000999" cy="449568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Churches</a:t>
            </a:r>
          </a:p>
          <a:p>
            <a:pPr marL="225425" lvl="1" indent="0" rtl="0"/>
            <a:r>
              <a:rPr lang="en-US" dirty="0">
                <a:solidFill>
                  <a:srgbClr val="FFFF00"/>
                </a:solidFill>
                <a:effectLst>
                  <a:outerShdw dist="17961" dir="2700000">
                    <a:scrgbClr r="0" g="0" b="0"/>
                  </a:outerShdw>
                </a:effectLst>
              </a:rPr>
              <a:t>Local</a:t>
            </a:r>
          </a:p>
          <a:p>
            <a:pPr marL="682624" lvl="3" indent="0" rtl="0"/>
            <a:r>
              <a:rPr lang="en-US" dirty="0">
                <a:effectLst>
                  <a:outerShdw dist="17961" dir="2700000">
                    <a:scrgbClr r="0" g="0" b="0"/>
                  </a:outerShdw>
                </a:effectLst>
              </a:rPr>
              <a:t>Meets to Worship</a:t>
            </a:r>
          </a:p>
          <a:p>
            <a:pPr marL="682624" lvl="3" indent="0" rtl="0"/>
            <a:r>
              <a:rPr lang="en-US" dirty="0">
                <a:effectLst>
                  <a:outerShdw dist="17961" dir="2700000">
                    <a:scrgbClr r="0" g="0" b="0"/>
                  </a:outerShdw>
                </a:effectLst>
              </a:rPr>
              <a:t>Acts to Serve Christ</a:t>
            </a:r>
          </a:p>
          <a:p>
            <a:pPr marL="225425" lvl="1" indent="0" rtl="0"/>
            <a:r>
              <a:rPr lang="en-US" dirty="0">
                <a:solidFill>
                  <a:srgbClr val="FFFF00"/>
                </a:solidFill>
                <a:effectLst>
                  <a:outerShdw dist="17961" dir="2700000">
                    <a:scrgbClr r="0" g="0" b="0"/>
                  </a:outerShdw>
                </a:effectLst>
              </a:rPr>
              <a:t>Universal</a:t>
            </a:r>
          </a:p>
          <a:p>
            <a:pPr marL="682624" lvl="3" indent="0" rtl="0"/>
            <a:r>
              <a:rPr lang="en-US" dirty="0">
                <a:effectLst>
                  <a:outerShdw dist="17961" dir="2700000">
                    <a:scrgbClr r="0" g="0" b="0"/>
                  </a:outerShdw>
                </a:effectLst>
              </a:rPr>
              <a:t>Does Not Meet</a:t>
            </a:r>
          </a:p>
          <a:p>
            <a:pPr marL="225425" lvl="1" indent="0" rtl="0"/>
            <a:r>
              <a:rPr lang="en-US" dirty="0">
                <a:effectLst>
                  <a:outerShdw dist="17961" dir="2700000">
                    <a:scrgbClr r="0" g="0" b="0"/>
                  </a:outerShdw>
                </a:effectLst>
              </a:rPr>
              <a:t>No Organization in Between</a:t>
            </a:r>
          </a:p>
        </p:txBody>
      </p:sp>
      <p:sp>
        <p:nvSpPr>
          <p:cNvPr id="3" name="Title 2"/>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Restoration in America</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7842240" y="0"/>
            <a:ext cx="130175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Hallmarks of Church</a:t>
            </a:r>
          </a:p>
        </p:txBody>
      </p:sp>
      <p:sp>
        <p:nvSpPr>
          <p:cNvPr id="3" name="Text Placeholder 2"/>
          <p:cNvSpPr txBox="1">
            <a:spLocks noGrp="1"/>
          </p:cNvSpPr>
          <p:nvPr>
            <p:ph type="body" idx="4294967295"/>
          </p:nvPr>
        </p:nvSpPr>
        <p:spPr>
          <a:xfrm>
            <a:off x="685799" y="1600200"/>
            <a:ext cx="7848720" cy="449568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spcBef>
                <a:spcPts val="1349"/>
              </a:spcBef>
              <a:buNone/>
            </a:pPr>
            <a:r>
              <a:rPr lang="en-US" sz="4400" dirty="0">
                <a:effectLst>
                  <a:outerShdw dist="17961" dir="2700000">
                    <a:scrgbClr r="0" g="0" b="0"/>
                  </a:outerShdw>
                </a:effectLst>
              </a:rPr>
              <a:t>Distinctive</a:t>
            </a:r>
          </a:p>
          <a:p>
            <a:pPr lvl="1" rtl="0"/>
            <a:r>
              <a:rPr lang="en-US" sz="4000" dirty="0">
                <a:effectLst>
                  <a:outerShdw dist="17961" dir="2700000">
                    <a:scrgbClr r="0" g="0" b="0"/>
                  </a:outerShdw>
                </a:effectLst>
              </a:rPr>
              <a:t>Practices</a:t>
            </a:r>
          </a:p>
          <a:p>
            <a:pPr lvl="1" rtl="0"/>
            <a:r>
              <a:rPr lang="en-US" sz="4000" dirty="0">
                <a:effectLst>
                  <a:outerShdw dist="17961" dir="2700000">
                    <a:scrgbClr r="0" g="0" b="0"/>
                  </a:outerShdw>
                </a:effectLst>
              </a:rPr>
              <a:t>Organization</a:t>
            </a:r>
          </a:p>
          <a:p>
            <a:pPr lvl="1" rtl="0"/>
            <a:r>
              <a:rPr lang="en-US" sz="4400" dirty="0">
                <a:effectLst>
                  <a:outerShdw dist="17961" dir="2700000">
                    <a:scrgbClr r="0" g="0" b="0"/>
                  </a:outerShdw>
                </a:effectLst>
              </a:rPr>
              <a:t>Presented in Bible</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7842240" y="0"/>
            <a:ext cx="130175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458200" cy="2585323"/>
          </a:xfrm>
          <a:prstGeom prst="rect">
            <a:avLst/>
          </a:prstGeom>
          <a:noFill/>
        </p:spPr>
        <p:txBody>
          <a:bodyPr wrap="square" rtlCol="0">
            <a:spAutoFit/>
          </a:bodyPr>
          <a:lstStyle/>
          <a:p>
            <a:pPr algn="ctr"/>
            <a:r>
              <a:rPr lang="en-US" sz="4800" b="1" dirty="0" smtClean="0">
                <a:solidFill>
                  <a:schemeClr val="bg1">
                    <a:lumMod val="95000"/>
                  </a:schemeClr>
                </a:solidFill>
                <a:effectLst>
                  <a:outerShdw blurRad="50800" dist="38100" dir="2700000" algn="tl" rotWithShape="0">
                    <a:prstClr val="black"/>
                  </a:outerShdw>
                </a:effectLst>
              </a:rPr>
              <a:t>Where Did </a:t>
            </a:r>
          </a:p>
          <a:p>
            <a:pPr algn="ctr"/>
            <a:r>
              <a:rPr lang="en-US" sz="6600" b="1" dirty="0" smtClean="0">
                <a:solidFill>
                  <a:schemeClr val="bg1">
                    <a:lumMod val="95000"/>
                  </a:schemeClr>
                </a:solidFill>
                <a:effectLst>
                  <a:outerShdw blurRad="50800" dist="38100" dir="2700000" algn="tl" rotWithShape="0">
                    <a:prstClr val="black"/>
                  </a:outerShdw>
                </a:effectLst>
              </a:rPr>
              <a:t>Denominations </a:t>
            </a:r>
            <a:endParaRPr lang="en-US" sz="4800" b="1" dirty="0" smtClean="0">
              <a:solidFill>
                <a:schemeClr val="bg1">
                  <a:lumMod val="95000"/>
                </a:schemeClr>
              </a:solidFill>
              <a:effectLst>
                <a:outerShdw blurRad="50800" dist="38100" dir="2700000" algn="tl" rotWithShape="0">
                  <a:prstClr val="black"/>
                </a:outerShdw>
              </a:effectLst>
            </a:endParaRPr>
          </a:p>
          <a:p>
            <a:pPr algn="ctr"/>
            <a:r>
              <a:rPr lang="en-US" sz="4800" b="1" dirty="0" smtClean="0">
                <a:solidFill>
                  <a:schemeClr val="bg1">
                    <a:lumMod val="95000"/>
                  </a:schemeClr>
                </a:solidFill>
                <a:effectLst>
                  <a:outerShdw blurRad="50800" dist="38100" dir="2700000" algn="tl" rotWithShape="0">
                    <a:prstClr val="black"/>
                  </a:outerShdw>
                </a:effectLst>
              </a:rPr>
              <a:t>Come From?</a:t>
            </a:r>
            <a:endParaRPr lang="en-US" sz="4800" b="1" dirty="0">
              <a:solidFill>
                <a:schemeClr val="bg1">
                  <a:lumMod val="95000"/>
                </a:schemeClr>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val="24400860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457200" y="1523880"/>
            <a:ext cx="8458200" cy="487692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dirty="0">
                <a:effectLst>
                  <a:outerShdw dist="17961" dir="2700000">
                    <a:scrgbClr r="0" g="0" b="0"/>
                  </a:outerShdw>
                </a:effectLst>
              </a:rPr>
              <a:t>Ongoing Division and </a:t>
            </a:r>
            <a:r>
              <a:rPr lang="en-US" dirty="0" smtClean="0">
                <a:effectLst>
                  <a:outerShdw dist="17961" dir="2700000">
                    <a:scrgbClr r="0" g="0" b="0"/>
                  </a:outerShdw>
                </a:effectLst>
              </a:rPr>
              <a:t>Uniting</a:t>
            </a:r>
            <a:endParaRPr lang="en-US" dirty="0">
              <a:effectLst>
                <a:outerShdw dist="17961" dir="2700000">
                  <a:scrgbClr r="0" g="0" b="0"/>
                </a:outerShdw>
              </a:effectLst>
            </a:endParaRPr>
          </a:p>
          <a:p>
            <a:pPr marL="0" lvl="1" indent="0" rtl="0"/>
            <a:r>
              <a:rPr lang="en-US" dirty="0">
                <a:effectLst>
                  <a:outerShdw dist="17961" dir="2700000">
                    <a:scrgbClr r="0" g="0" b="0"/>
                  </a:outerShdw>
                </a:effectLst>
              </a:rPr>
              <a:t> Missionary Societies</a:t>
            </a:r>
          </a:p>
          <a:p>
            <a:pPr marL="0" lvl="1" indent="0" rtl="0"/>
            <a:r>
              <a:rPr lang="en-US" dirty="0">
                <a:effectLst>
                  <a:outerShdw dist="17961" dir="2700000">
                    <a:scrgbClr r="0" g="0" b="0"/>
                  </a:outerShdw>
                </a:effectLst>
              </a:rPr>
              <a:t> Instrumental Music</a:t>
            </a:r>
          </a:p>
          <a:p>
            <a:pPr marL="0" lvl="1" indent="0" rtl="0"/>
            <a:r>
              <a:rPr lang="en-US" dirty="0">
                <a:effectLst>
                  <a:outerShdw dist="17961" dir="2700000">
                    <a:scrgbClr r="0" g="0" b="0"/>
                  </a:outerShdw>
                </a:effectLst>
              </a:rPr>
              <a:t> Social Gospel</a:t>
            </a:r>
          </a:p>
          <a:p>
            <a:pPr marL="0" lvl="1" indent="0" rtl="0"/>
            <a:r>
              <a:rPr lang="en-US" dirty="0">
                <a:effectLst>
                  <a:outerShdw dist="17961" dir="2700000">
                    <a:scrgbClr r="0" g="0" b="0"/>
                  </a:outerShdw>
                </a:effectLst>
              </a:rPr>
              <a:t> Support of Institutions</a:t>
            </a:r>
          </a:p>
          <a:p>
            <a:pPr marL="0" lvl="1" indent="0" rtl="0"/>
            <a:r>
              <a:rPr lang="en-US" dirty="0">
                <a:effectLst>
                  <a:outerShdw dist="17961" dir="2700000">
                    <a:scrgbClr r="0" g="0" b="0"/>
                  </a:outerShdw>
                </a:effectLst>
              </a:rPr>
              <a:t> Marriage, </a:t>
            </a:r>
            <a:r>
              <a:rPr lang="en-US" dirty="0" smtClean="0">
                <a:effectLst>
                  <a:outerShdw dist="17961" dir="2700000">
                    <a:scrgbClr r="0" g="0" b="0"/>
                  </a:outerShdw>
                </a:effectLst>
              </a:rPr>
              <a:t>Divorce</a:t>
            </a:r>
          </a:p>
          <a:p>
            <a:pPr marL="0" lvl="1" indent="0" rtl="0"/>
            <a:r>
              <a:rPr lang="en-US" dirty="0" smtClean="0">
                <a:effectLst>
                  <a:outerShdw dist="17961" dir="2700000">
                    <a:scrgbClr r="0" g="0" b="0"/>
                  </a:outerShdw>
                </a:effectLst>
              </a:rPr>
              <a:t> Homosexual Marriage</a:t>
            </a:r>
            <a:endParaRPr lang="en-US" dirty="0">
              <a:effectLst>
                <a:outerShdw dist="17961" dir="2700000">
                  <a:scrgbClr r="0" g="0" b="0"/>
                </a:outerShdw>
              </a:effectLst>
            </a:endParaRPr>
          </a:p>
        </p:txBody>
      </p:sp>
      <p:sp>
        <p:nvSpPr>
          <p:cNvPr id="3" name="Title 2"/>
          <p:cNvSpPr txBox="1">
            <a:spLocks noGrp="1"/>
          </p:cNvSpPr>
          <p:nvPr>
            <p:ph type="title" idx="4294967295"/>
          </p:nvPr>
        </p:nvSpPr>
        <p:spPr>
          <a:xfrm>
            <a:off x="457200"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Restoration in America</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7842240" y="0"/>
            <a:ext cx="1301759"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873440" y="2006466"/>
            <a:ext cx="5486399" cy="2802948"/>
          </a:xfrm>
          <a:solidFill>
            <a:srgbClr val="B2B2B2"/>
          </a:solidFill>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8800" dirty="0">
                <a:solidFill>
                  <a:srgbClr val="FFFF00"/>
                </a:solidFill>
                <a:effectLst>
                  <a:outerShdw dist="17961" dir="2700000">
                    <a:scrgbClr r="0" g="0" b="0"/>
                  </a:outerShdw>
                </a:effectLst>
              </a:rPr>
              <a:t>Church History</a:t>
            </a:r>
          </a:p>
        </p:txBody>
      </p:sp>
      <p:sp>
        <p:nvSpPr>
          <p:cNvPr id="3" name="Subtitle 2"/>
          <p:cNvSpPr txBox="1">
            <a:spLocks noGrp="1"/>
          </p:cNvSpPr>
          <p:nvPr>
            <p:ph type="subTitle" idx="4294967295"/>
          </p:nvPr>
        </p:nvSpPr>
        <p:spPr>
          <a:xfrm>
            <a:off x="4174200" y="5060520"/>
            <a:ext cx="4648320" cy="1441037"/>
          </a:xfrm>
          <a:effectLst>
            <a:outerShdw dist="17819" dir="2700000" algn="tl">
              <a:srgbClr val="000000"/>
            </a:outerShdw>
          </a:effectLst>
        </p:spPr>
        <p:txBody>
          <a:bodyPr wrap="square" anchor="t"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Clr>
                <a:srgbClr val="FFFFFF"/>
              </a:buClr>
              <a:buSzPct val="100000"/>
              <a:buFont typeface="Arial Black" pitchFamily="34"/>
              <a:buChar char="–"/>
            </a:lvl2pPr>
            <a:lvl3pPr lvl="2">
              <a:buClr>
                <a:srgbClr val="FFFFFF"/>
              </a:buClr>
              <a:buSzPct val="100000"/>
              <a:buFont typeface="Arial Black" pitchFamily="34"/>
              <a:buChar char="•"/>
            </a:lvl3pPr>
            <a:lvl4pPr lvl="3">
              <a:buClr>
                <a:srgbClr val="FFFFFF"/>
              </a:buClr>
              <a:buSzPct val="100000"/>
              <a:buFont typeface="Arial Black" pitchFamily="34"/>
              <a:buChar char="–"/>
            </a:lvl4pPr>
            <a:lvl5pPr lvl="4">
              <a:buClr>
                <a:srgbClr val="FFFFFF"/>
              </a:buClr>
              <a:buSzPct val="100000"/>
              <a:buFont typeface="Arial Black" pitchFamily="34"/>
              <a:buChar char="»"/>
            </a:lvl5pPr>
            <a:lvl6pPr lvl="5">
              <a:buClr>
                <a:srgbClr val="FFFFFF"/>
              </a:buClr>
              <a:buSzPct val="100000"/>
              <a:buFont typeface="Arial Black" pitchFamily="34"/>
              <a:buChar char="»"/>
            </a:lvl6pPr>
            <a:lvl7pPr lvl="6">
              <a:buClr>
                <a:srgbClr val="FFFFFF"/>
              </a:buClr>
              <a:buSzPct val="100000"/>
              <a:buFont typeface="Arial Black" pitchFamily="34"/>
              <a:buChar char="»"/>
            </a:lvl7pPr>
            <a:lvl8pPr lvl="7">
              <a:buClr>
                <a:srgbClr val="FFFFFF"/>
              </a:buClr>
              <a:buSzPct val="100000"/>
              <a:buFont typeface="Arial Black" pitchFamily="34"/>
              <a:buChar char="»"/>
            </a:lvl8pPr>
            <a:lvl9pPr lvl="8">
              <a:buClr>
                <a:srgbClr val="FFFFFF"/>
              </a:buClr>
              <a:buSzPct val="100000"/>
              <a:buFont typeface="Arial Black" pitchFamily="34"/>
              <a:buChar char="»"/>
            </a:lvl9pPr>
          </a:lstStyle>
          <a:p>
            <a:pPr marL="0" lvl="0" indent="0" algn="ctr">
              <a:spcBef>
                <a:spcPts val="1100"/>
              </a:spcBef>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400" dirty="0">
                <a:effectLst>
                  <a:outerShdw dist="17961" dir="2700000">
                    <a:scrgbClr r="0" g="0" b="0"/>
                  </a:outerShdw>
                </a:effectLst>
              </a:rPr>
              <a:t>To Present</a:t>
            </a:r>
          </a:p>
          <a:p>
            <a:pPr marL="0" lvl="0" indent="0" algn="ctr">
              <a:spcBef>
                <a:spcPts val="899"/>
              </a:spcBef>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dirty="0" smtClean="0">
                <a:effectLst>
                  <a:outerShdw dist="17961" dir="2700000">
                    <a:scrgbClr r="0" g="0" b="0"/>
                  </a:outerShdw>
                </a:effectLst>
              </a:rPr>
              <a:t>2015 </a:t>
            </a:r>
            <a:r>
              <a:rPr lang="en-US" sz="3600" dirty="0">
                <a:effectLst>
                  <a:outerShdw dist="17961" dir="2700000">
                    <a:scrgbClr r="0" g="0" b="0"/>
                  </a:outerShdw>
                </a:effectLst>
              </a:rPr>
              <a:t>A.D.</a:t>
            </a:r>
          </a:p>
        </p:txBody>
      </p:sp>
      <p:sp>
        <p:nvSpPr>
          <p:cNvPr id="4" name="Freeform 3"/>
          <p:cNvSpPr/>
          <p:nvPr/>
        </p:nvSpPr>
        <p:spPr>
          <a:xfrm>
            <a:off x="457200" y="128880"/>
            <a:ext cx="3581279" cy="1672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7819" dir="2700000" algn="tl">
              <a:srgbClr val="000000"/>
            </a:outerShdw>
          </a:effectLst>
        </p:spPr>
        <p:txBody>
          <a:bodyPr vert="horz" wrap="square" lIns="90000" tIns="46800" rIns="90000" bIns="46800" anchor="t" anchorCtr="0" compatLnSpc="1">
            <a:spAutoFit/>
          </a:bodyPr>
          <a:lstStyle/>
          <a:p>
            <a:pPr marL="0" marR="0" lvl="0" indent="0" algn="ctr" rtl="0" hangingPunct="0">
              <a:lnSpc>
                <a:spcPct val="100000"/>
              </a:lnSpc>
              <a:spcBef>
                <a:spcPts val="275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400" b="0" i="0" u="none" strike="noStrike" baseline="0">
                <a:ln>
                  <a:noFill/>
                </a:ln>
                <a:solidFill>
                  <a:srgbClr val="FFFFFF"/>
                </a:solidFill>
                <a:effectLst>
                  <a:outerShdw dist="17961" dir="2700000">
                    <a:scrgbClr r="0" g="0" b="0"/>
                  </a:outerShdw>
                </a:effectLst>
                <a:latin typeface="Arial Black" pitchFamily="34"/>
                <a:ea typeface="DejaVu Sans" pitchFamily="2"/>
                <a:cs typeface="DejaVu Sans" pitchFamily="2"/>
              </a:rPr>
              <a:t>From Birth</a:t>
            </a: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400" b="0" i="0" u="none" strike="noStrike" baseline="0">
                <a:ln>
                  <a:noFill/>
                </a:ln>
                <a:solidFill>
                  <a:srgbClr val="FFFFFF"/>
                </a:solidFill>
                <a:effectLst>
                  <a:outerShdw dist="17961" dir="2700000">
                    <a:scrgbClr r="0" g="0" b="0"/>
                  </a:outerShdw>
                </a:effectLst>
                <a:latin typeface="Arial Black" pitchFamily="34"/>
                <a:ea typeface="DejaVu Sans" pitchFamily="2"/>
                <a:cs typeface="DejaVu Sans" pitchFamily="2"/>
              </a:rPr>
              <a:t>30 A.D.</a:t>
            </a: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Rectangle 1"/>
          <p:cNvSpPr/>
          <p:nvPr/>
        </p:nvSpPr>
        <p:spPr>
          <a:xfrm>
            <a:off x="533400" y="1905000"/>
            <a:ext cx="8229600" cy="3046988"/>
          </a:xfrm>
          <a:prstGeom prst="rect">
            <a:avLst/>
          </a:prstGeom>
        </p:spPr>
        <p:txBody>
          <a:bodyPr wrap="square">
            <a:spAutoFit/>
          </a:bodyPr>
          <a:lstStyle/>
          <a:p>
            <a:r>
              <a:rPr lang="en-US" sz="3200" i="1" dirty="0">
                <a:solidFill>
                  <a:schemeClr val="bg1">
                    <a:lumMod val="95000"/>
                  </a:schemeClr>
                </a:solidFill>
                <a:latin typeface="Arial Narrow" panose="020B0606020202030204" pitchFamily="34" charset="0"/>
              </a:rPr>
              <a:t>"I do not ask on behalf of these alone, but for those also who believe in Me through their word; that they may all be one; even as You, Father, are in Me and I in You, that they also may be in Us, so that the world may believe that You sent Me. </a:t>
            </a:r>
          </a:p>
          <a:p>
            <a:pPr algn="r"/>
            <a:r>
              <a:rPr lang="en-US" sz="3200" i="1" dirty="0">
                <a:solidFill>
                  <a:schemeClr val="bg1">
                    <a:lumMod val="95000"/>
                  </a:schemeClr>
                </a:solidFill>
                <a:latin typeface="Arial Narrow" panose="020B0606020202030204" pitchFamily="34" charset="0"/>
              </a:rPr>
              <a:t>(John 17:20-21</a:t>
            </a:r>
            <a:r>
              <a:rPr lang="en-US" sz="3200" i="1" dirty="0" smtClean="0">
                <a:solidFill>
                  <a:schemeClr val="bg1">
                    <a:lumMod val="95000"/>
                  </a:schemeClr>
                </a:solidFill>
                <a:latin typeface="Arial Narrow" panose="020B0606020202030204" pitchFamily="34" charset="0"/>
              </a:rPr>
              <a:t>)</a:t>
            </a:r>
            <a:endParaRPr lang="en-US" sz="3200" i="1" dirty="0">
              <a:solidFill>
                <a:schemeClr val="bg1">
                  <a:lumMod val="95000"/>
                </a:schemeClr>
              </a:solidFill>
              <a:latin typeface="Arial Narrow" panose="020B0606020202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8682"/>
          <a:stretch/>
        </p:blipFill>
        <p:spPr>
          <a:xfrm>
            <a:off x="333908" y="1146156"/>
            <a:ext cx="4075946" cy="4637458"/>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0698"/>
          <a:stretch/>
        </p:blipFill>
        <p:spPr>
          <a:xfrm>
            <a:off x="4666676" y="1174298"/>
            <a:ext cx="4216827" cy="4609316"/>
          </a:xfrm>
          <a:prstGeom prst="rect">
            <a:avLst/>
          </a:prstGeom>
        </p:spPr>
      </p:pic>
    </p:spTree>
    <p:extLst>
      <p:ext uri="{BB962C8B-B14F-4D97-AF65-F5344CB8AC3E}">
        <p14:creationId xmlns:p14="http://schemas.microsoft.com/office/powerpoint/2010/main" val="36446015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Church History">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873440" y="2006466"/>
            <a:ext cx="5486399" cy="2802948"/>
          </a:xfrm>
          <a:solidFill>
            <a:schemeClr val="tx1">
              <a:lumMod val="75000"/>
              <a:lumOff val="25000"/>
            </a:schemeClr>
          </a:solidFill>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8800" dirty="0">
                <a:solidFill>
                  <a:srgbClr val="FFFF00"/>
                </a:solidFill>
                <a:effectLst>
                  <a:outerShdw dist="17961" dir="2700000">
                    <a:scrgbClr r="0" g="0" b="0"/>
                  </a:outerShdw>
                </a:effectLst>
              </a:rPr>
              <a:t>Church History</a:t>
            </a:r>
          </a:p>
        </p:txBody>
      </p:sp>
      <p:sp>
        <p:nvSpPr>
          <p:cNvPr id="3" name="Subtitle 2"/>
          <p:cNvSpPr txBox="1">
            <a:spLocks noGrp="1"/>
          </p:cNvSpPr>
          <p:nvPr>
            <p:ph type="subTitle" idx="4294967295"/>
          </p:nvPr>
        </p:nvSpPr>
        <p:spPr>
          <a:xfrm>
            <a:off x="4174200" y="5060520"/>
            <a:ext cx="4648320" cy="1441037"/>
          </a:xfrm>
          <a:effectLst>
            <a:outerShdw dist="17819" dir="2700000" algn="tl">
              <a:srgbClr val="000000"/>
            </a:outerShdw>
          </a:effectLst>
        </p:spPr>
        <p:txBody>
          <a:bodyPr wrap="square" anchor="t"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Clr>
                <a:srgbClr val="FFFFFF"/>
              </a:buClr>
              <a:buSzPct val="100000"/>
              <a:buFont typeface="Arial Black" pitchFamily="34"/>
              <a:buChar char="–"/>
            </a:lvl2pPr>
            <a:lvl3pPr lvl="2">
              <a:buClr>
                <a:srgbClr val="FFFFFF"/>
              </a:buClr>
              <a:buSzPct val="100000"/>
              <a:buFont typeface="Arial Black" pitchFamily="34"/>
              <a:buChar char="•"/>
            </a:lvl3pPr>
            <a:lvl4pPr lvl="3">
              <a:buClr>
                <a:srgbClr val="FFFFFF"/>
              </a:buClr>
              <a:buSzPct val="100000"/>
              <a:buFont typeface="Arial Black" pitchFamily="34"/>
              <a:buChar char="–"/>
            </a:lvl4pPr>
            <a:lvl5pPr lvl="4">
              <a:buClr>
                <a:srgbClr val="FFFFFF"/>
              </a:buClr>
              <a:buSzPct val="100000"/>
              <a:buFont typeface="Arial Black" pitchFamily="34"/>
              <a:buChar char="»"/>
            </a:lvl5pPr>
            <a:lvl6pPr lvl="5">
              <a:buClr>
                <a:srgbClr val="FFFFFF"/>
              </a:buClr>
              <a:buSzPct val="100000"/>
              <a:buFont typeface="Arial Black" pitchFamily="34"/>
              <a:buChar char="»"/>
            </a:lvl6pPr>
            <a:lvl7pPr lvl="6">
              <a:buClr>
                <a:srgbClr val="FFFFFF"/>
              </a:buClr>
              <a:buSzPct val="100000"/>
              <a:buFont typeface="Arial Black" pitchFamily="34"/>
              <a:buChar char="»"/>
            </a:lvl7pPr>
            <a:lvl8pPr lvl="7">
              <a:buClr>
                <a:srgbClr val="FFFFFF"/>
              </a:buClr>
              <a:buSzPct val="100000"/>
              <a:buFont typeface="Arial Black" pitchFamily="34"/>
              <a:buChar char="»"/>
            </a:lvl8pPr>
            <a:lvl9pPr lvl="8">
              <a:buClr>
                <a:srgbClr val="FFFFFF"/>
              </a:buClr>
              <a:buSzPct val="100000"/>
              <a:buFont typeface="Arial Black" pitchFamily="34"/>
              <a:buChar char="»"/>
            </a:lvl9pPr>
          </a:lstStyle>
          <a:p>
            <a:pPr marL="0" lvl="0" indent="0" algn="ctr">
              <a:spcBef>
                <a:spcPts val="1100"/>
              </a:spcBef>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4400" dirty="0">
                <a:effectLst>
                  <a:outerShdw dist="17961" dir="2700000">
                    <a:scrgbClr r="0" g="0" b="0"/>
                  </a:outerShdw>
                </a:effectLst>
              </a:rPr>
              <a:t>To Present</a:t>
            </a:r>
          </a:p>
          <a:p>
            <a:pPr marL="0" lvl="0" indent="0" algn="ctr">
              <a:spcBef>
                <a:spcPts val="899"/>
              </a:spcBef>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3600" dirty="0" smtClean="0">
                <a:effectLst>
                  <a:outerShdw dist="17961" dir="2700000">
                    <a:scrgbClr r="0" g="0" b="0"/>
                  </a:outerShdw>
                </a:effectLst>
              </a:rPr>
              <a:t>2015 </a:t>
            </a:r>
            <a:r>
              <a:rPr lang="en-US" sz="3600" dirty="0">
                <a:effectLst>
                  <a:outerShdw dist="17961" dir="2700000">
                    <a:scrgbClr r="0" g="0" b="0"/>
                  </a:outerShdw>
                </a:effectLst>
              </a:rPr>
              <a:t>A.D.</a:t>
            </a:r>
          </a:p>
        </p:txBody>
      </p:sp>
      <p:sp>
        <p:nvSpPr>
          <p:cNvPr id="4" name="Freeform 3"/>
          <p:cNvSpPr/>
          <p:nvPr/>
        </p:nvSpPr>
        <p:spPr>
          <a:xfrm>
            <a:off x="457200" y="128880"/>
            <a:ext cx="3581279" cy="1672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a:effectLst>
            <a:outerShdw dist="17819" dir="2700000" algn="tl">
              <a:srgbClr val="000000"/>
            </a:outerShdw>
          </a:effectLst>
        </p:spPr>
        <p:txBody>
          <a:bodyPr vert="horz" wrap="square" lIns="90000" tIns="46800" rIns="90000" bIns="46800" anchor="t" anchorCtr="0" compatLnSpc="0">
            <a:spAutoFit/>
          </a:bodyPr>
          <a:lstStyle/>
          <a:p>
            <a:pPr marL="0" marR="0" lvl="0" indent="0" algn="ctr" rtl="0" hangingPunct="0">
              <a:lnSpc>
                <a:spcPct val="100000"/>
              </a:lnSpc>
              <a:spcBef>
                <a:spcPts val="2750"/>
              </a:spcBef>
              <a:spcAft>
                <a:spcPts val="0"/>
              </a:spcAft>
              <a:buNone/>
              <a:tabLst/>
            </a:pPr>
            <a:r>
              <a:rPr lang="en-US" sz="4400">
                <a:solidFill>
                  <a:srgbClr val="FFFFFF"/>
                </a:solidFill>
                <a:effectLst>
                  <a:outerShdw dist="17961" dir="2700000">
                    <a:scrgbClr r="0" g="0" b="0"/>
                  </a:outerShdw>
                </a:effectLst>
                <a:latin typeface="Arial Black" pitchFamily="34"/>
                <a:ea typeface="DejaVu Sans" pitchFamily="2"/>
                <a:cs typeface="DejaVu Sans" pitchFamily="2"/>
              </a:rPr>
              <a:t>From Birth</a:t>
            </a:r>
          </a:p>
          <a:p>
            <a:pPr marL="0" marR="0" lvl="0" indent="0" algn="ctr" rtl="0" hangingPunct="0">
              <a:lnSpc>
                <a:spcPct val="100000"/>
              </a:lnSpc>
              <a:buNone/>
              <a:tabLst/>
            </a:pPr>
            <a:r>
              <a:rPr lang="en-US" sz="4400">
                <a:solidFill>
                  <a:srgbClr val="FFFFFF"/>
                </a:solidFill>
                <a:effectLst>
                  <a:outerShdw dist="17961" dir="2700000">
                    <a:scrgbClr r="0" g="0" b="0"/>
                  </a:outerShdw>
                </a:effectLst>
                <a:latin typeface="Arial Black" pitchFamily="34"/>
                <a:ea typeface="DejaVu Sans" pitchFamily="2"/>
                <a:cs typeface="DejaVu Sans" pitchFamily="2"/>
              </a:rPr>
              <a:t>30 A.D.</a:t>
            </a: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Class="entr"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1+#ppt_w/2"/>
                                          </p:val>
                                        </p:tav>
                                        <p:tav tm="100000">
                                          <p:val>
                                            <p:strVal val="#ppt_x"/>
                                          </p:val>
                                        </p:tav>
                                      </p:tavLst>
                                    </p:anim>
                                    <p:anim calcmode="lin" valueType="num">
                                      <p:cBhvr>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The Church Is Born">
    <p:spTree>
      <p:nvGrpSpPr>
        <p:cNvPr id="1" name=""/>
        <p:cNvGrpSpPr/>
        <p:nvPr/>
      </p:nvGrpSpPr>
      <p:grpSpPr>
        <a:xfrm>
          <a:off x="0" y="0"/>
          <a:ext cx="0" cy="0"/>
          <a:chOff x="0" y="0"/>
          <a:chExt cx="0" cy="0"/>
        </a:xfrm>
      </p:grpSpPr>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5799" y="414469"/>
            <a:ext cx="7772400" cy="771623"/>
          </a:xfrm>
          <a:effectLst>
            <a:outerShdw dist="17819" dir="2700000" algn="tl">
              <a:srgbClr val="000000"/>
            </a:outerShdw>
          </a:effectLst>
        </p:spPr>
        <p:txBody>
          <a:bodyPr wrap="square" anchorCtr="0">
            <a:spAutoFit/>
          </a:bodyPr>
          <a:lstStyle>
            <a:defPPr lvl="0">
              <a:buClr>
                <a:srgbClr val="FFFFFF"/>
              </a:buClr>
              <a:buSzPct val="100000"/>
              <a:buFont typeface="Arial Black" pitchFamily="34"/>
              <a:buNone/>
            </a:defPPr>
            <a:lvl1pPr lvl="0">
              <a:buClr>
                <a:srgbClr val="FFFFFF"/>
              </a:buClr>
              <a:buSzPct val="100000"/>
              <a:buFont typeface="Arial Black" pitchFamily="34"/>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FFFF00"/>
                </a:solidFill>
                <a:effectLst>
                  <a:outerShdw dist="17961" dir="2700000">
                    <a:scrgbClr r="0" g="0" b="0"/>
                  </a:outerShdw>
                </a:effectLst>
              </a:rPr>
              <a:t>The Church Is Born</a:t>
            </a:r>
          </a:p>
        </p:txBody>
      </p:sp>
      <p:sp>
        <p:nvSpPr>
          <p:cNvPr id="3" name="Text Placeholder 2"/>
          <p:cNvSpPr txBox="1">
            <a:spLocks noGrp="1"/>
          </p:cNvSpPr>
          <p:nvPr>
            <p:ph type="body" idx="4294967295"/>
          </p:nvPr>
        </p:nvSpPr>
        <p:spPr>
          <a:xfrm>
            <a:off x="685799" y="1828800"/>
            <a:ext cx="7772400" cy="3886200"/>
          </a:xfrm>
          <a:effectLst>
            <a:outerShdw dist="17819" dir="2700000" algn="tl">
              <a:srgbClr val="000000"/>
            </a:outerShdw>
          </a:effectLst>
        </p:spPr>
        <p:txBody>
          <a:bodyPr wrap="square" anchor="t" anchorCtr="0"/>
          <a:lstStyle>
            <a:defPPr marL="342720" marR="0" lvl="0" indent="-342720" algn="l" hangingPunct="0">
              <a:lnSpc>
                <a:spcPct val="100000"/>
              </a:lnSpc>
              <a:spcBef>
                <a:spcPts val="998"/>
              </a:spcBef>
              <a:spcAft>
                <a:spcPts val="0"/>
              </a:spcAft>
              <a:buClr>
                <a:srgbClr val="FFFFFF"/>
              </a:buClr>
              <a:buSzPct val="100000"/>
              <a:buFont typeface="Arial Black"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defPPr>
            <a:lvl1pPr marL="342720" marR="0" lvl="0" indent="-342720" algn="l" hangingPunct="0">
              <a:lnSpc>
                <a:spcPct val="100000"/>
              </a:lnSpc>
              <a:spcBef>
                <a:spcPts val="998"/>
              </a:spcBef>
              <a:spcAft>
                <a:spcPts val="0"/>
              </a:spcAft>
              <a:buClr>
                <a:srgbClr val="FFFFFF"/>
              </a:buClr>
              <a:buSzPct val="100000"/>
              <a:buFont typeface="Arial Black"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US" sz="4000" b="0" i="0" u="none" strike="noStrike" baseline="0">
                <a:ln>
                  <a:noFill/>
                </a:ln>
                <a:solidFill>
                  <a:srgbClr val="FFFFFF"/>
                </a:solidFill>
                <a:latin typeface="Arial Black" pitchFamily="34"/>
                <a:ea typeface="DejaVu Sans" pitchFamily="2"/>
                <a:cs typeface="DejaVu Sans" pitchFamily="2"/>
              </a:defRPr>
            </a:lvl1pPr>
            <a:lvl2pPr marL="742680" marR="0" lvl="1" indent="-285480" algn="l" hangingPunct="0">
              <a:lnSpc>
                <a:spcPct val="100000"/>
              </a:lnSpc>
              <a:spcBef>
                <a:spcPts val="899"/>
              </a:spcBef>
              <a:spcAft>
                <a:spcPts val="0"/>
              </a:spcAft>
              <a:buClr>
                <a:srgbClr val="FFFFFF"/>
              </a:buClr>
              <a:buSzPct val="100000"/>
              <a:buFont typeface="Arial Black"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US" sz="3600" b="0" i="0" u="none" strike="noStrike" baseline="0">
                <a:ln>
                  <a:noFill/>
                </a:ln>
                <a:solidFill>
                  <a:srgbClr val="FFFFFF"/>
                </a:solidFill>
                <a:latin typeface="Arial Black" pitchFamily="34"/>
                <a:ea typeface="DejaVu Sans" pitchFamily="2"/>
                <a:cs typeface="DejaVu Sans" pitchFamily="2"/>
              </a:defRPr>
            </a:lvl2pPr>
            <a:lvl3pPr marL="1143000" marR="0" lvl="2" indent="-228600" algn="l" hangingPunct="0">
              <a:lnSpc>
                <a:spcPct val="100000"/>
              </a:lnSpc>
              <a:spcBef>
                <a:spcPts val="799"/>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 pos="8915399" algn="l"/>
              </a:tabLst>
              <a:defRPr lang="en-US" sz="3200" b="0" i="0" u="none" strike="noStrike" baseline="0">
                <a:ln>
                  <a:noFill/>
                </a:ln>
                <a:solidFill>
                  <a:srgbClr val="FFFFFF"/>
                </a:solidFill>
                <a:latin typeface="Arial Black" pitchFamily="34"/>
                <a:ea typeface="DejaVu Sans" pitchFamily="2"/>
                <a:cs typeface="DejaVu Sans" pitchFamily="2"/>
              </a:defRPr>
            </a:lvl3pPr>
            <a:lvl4pPr marL="1600199" marR="0" lvl="3" indent="-228600" algn="l" hangingPunct="0">
              <a:lnSpc>
                <a:spcPct val="100000"/>
              </a:lnSpc>
              <a:spcBef>
                <a:spcPts val="697"/>
              </a:spcBef>
              <a:spcAft>
                <a:spcPts val="0"/>
              </a:spcAft>
              <a:buClr>
                <a:srgbClr val="FFFFFF"/>
              </a:buClr>
              <a:buSzPct val="100000"/>
              <a:buFont typeface="Arial Black" pitchFamily="34"/>
              <a:buChar char="–"/>
              <a:tabLst>
                <a:tab pos="228600" algn="l"/>
                <a:tab pos="1143000" algn="l"/>
                <a:tab pos="2057400" algn="l"/>
                <a:tab pos="2971800" algn="l"/>
                <a:tab pos="3886200" algn="l"/>
                <a:tab pos="4800600" algn="l"/>
                <a:tab pos="5715000" algn="l"/>
                <a:tab pos="6629400" algn="l"/>
                <a:tab pos="7543799" algn="l"/>
                <a:tab pos="8458200" algn="l"/>
              </a:tabLst>
              <a:defRPr lang="en-US" sz="2800" b="0" i="0" u="none" strike="noStrike" baseline="0">
                <a:ln>
                  <a:noFill/>
                </a:ln>
                <a:solidFill>
                  <a:srgbClr val="FFFFFF"/>
                </a:solidFill>
                <a:latin typeface="Arial Black" pitchFamily="34"/>
                <a:ea typeface="DejaVu Sans" pitchFamily="2"/>
                <a:cs typeface="DejaVu Sans" pitchFamily="2"/>
              </a:defRPr>
            </a:lvl4pPr>
            <a:lvl5pPr marL="2057400" marR="0" lvl="4"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5pPr>
            <a:lvl6pPr marL="2057400" marR="0" lvl="5"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6pPr>
            <a:lvl7pPr marL="2057400" marR="0" lvl="6"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7pPr>
            <a:lvl8pPr marL="2057400" marR="0" lvl="7"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8pPr>
            <a:lvl9pPr marL="2057400" marR="0" lvl="8" indent="-228600" algn="l" hangingPunct="0">
              <a:lnSpc>
                <a:spcPct val="100000"/>
              </a:lnSpc>
              <a:spcBef>
                <a:spcPts val="697"/>
              </a:spcBef>
              <a:spcAft>
                <a:spcPts val="0"/>
              </a:spcAft>
              <a:buClr>
                <a:srgbClr val="FFFFFF"/>
              </a:buClr>
              <a:buSzPct val="100000"/>
              <a:buFont typeface="Arial Black" pitchFamily="34"/>
              <a:buChar char="»"/>
              <a:tabLst>
                <a:tab pos="685799" algn="l"/>
                <a:tab pos="1600200" algn="l"/>
                <a:tab pos="2514600" algn="l"/>
                <a:tab pos="3429000" algn="l"/>
                <a:tab pos="4343400" algn="l"/>
                <a:tab pos="5257800" algn="l"/>
                <a:tab pos="6172200" algn="l"/>
                <a:tab pos="7086600" algn="l"/>
                <a:tab pos="8000999" algn="l"/>
              </a:tabLst>
              <a:defRPr lang="en-US" sz="2800" b="0" i="0" u="none" strike="noStrike" baseline="0">
                <a:ln>
                  <a:noFill/>
                </a:ln>
                <a:solidFill>
                  <a:srgbClr val="FFFFFF"/>
                </a:solidFill>
                <a:latin typeface="Arial Black" pitchFamily="34"/>
                <a:ea typeface="DejaVu Sans" pitchFamily="2"/>
                <a:cs typeface="DejaVu Sans" pitchFamily="2"/>
              </a:defRPr>
            </a:lvl9pPr>
          </a:lstStyle>
          <a:p>
            <a:pPr marL="0" lvl="0" indent="0">
              <a:buNone/>
            </a:pPr>
            <a:r>
              <a:rPr lang="en-US" sz="3200" dirty="0">
                <a:effectLst>
                  <a:outerShdw dist="17961" dir="2700000">
                    <a:scrgbClr r="0" g="0" b="0"/>
                  </a:outerShdw>
                </a:effectLst>
              </a:rPr>
              <a:t>Acts 2:14</a:t>
            </a:r>
          </a:p>
          <a:p>
            <a:pPr marL="0" lvl="1" indent="0" rtl="0">
              <a:spcBef>
                <a:spcPts val="799"/>
              </a:spcBef>
              <a:buNone/>
            </a:pPr>
            <a:r>
              <a:rPr lang="en-US" sz="3200" i="1" dirty="0">
                <a:effectLst>
                  <a:outerShdw dist="17961" dir="2700000">
                    <a:scrgbClr r="0" g="0" b="0"/>
                  </a:outerShdw>
                </a:effectLst>
                <a:latin typeface="Arial" panose="020B0604020202020204" pitchFamily="34" charset="0"/>
                <a:cs typeface="Arial" panose="020B0604020202020204" pitchFamily="34" charset="0"/>
              </a:rPr>
              <a:t>But Peter, standing up with the eleven, lifted up his voice, and said unto them, Ye men of Judaea, and all ye that dwell at Jerusalem, be this known unto you, and hearken to my words:</a:t>
            </a:r>
          </a:p>
        </p:txBody>
      </p:sp>
      <p:sp>
        <p:nvSpPr>
          <p:cNvPr id="4" name="TextBox 3"/>
          <p:cNvSpPr txBox="1"/>
          <p:nvPr/>
        </p:nvSpPr>
        <p:spPr>
          <a:xfrm>
            <a:off x="0" y="0"/>
            <a:ext cx="9144000" cy="457200"/>
          </a:xfrm>
          <a:prstGeom prst="rect">
            <a:avLst/>
          </a:prstGeom>
          <a:solidFill>
            <a:srgbClr val="C0C0C0"/>
          </a:solid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0" i="0" u="none" strike="noStrike" baseline="0">
                <a:ln>
                  <a:noFill/>
                </a:ln>
                <a:solidFill>
                  <a:srgbClr val="000000"/>
                </a:solidFill>
                <a:latin typeface="Arial" pitchFamily="34"/>
                <a:ea typeface="DejaVu Sans" pitchFamily="2"/>
                <a:cs typeface="DejaVu Sans" pitchFamily="2"/>
              </a:rPr>
              <a:t>AD   30				1000				2000</a:t>
            </a:r>
          </a:p>
        </p:txBody>
      </p:sp>
      <p:sp>
        <p:nvSpPr>
          <p:cNvPr id="5" name="Freeform 4"/>
          <p:cNvSpPr/>
          <p:nvPr/>
        </p:nvSpPr>
        <p:spPr>
          <a:xfrm>
            <a:off x="685799" y="0"/>
            <a:ext cx="457200" cy="457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3366">
              <a:alpha val="30000"/>
            </a:srgbClr>
          </a:solidFill>
          <a:ln w="0">
            <a:solidFill>
              <a:srgbClr val="000000"/>
            </a:solidFill>
            <a:prstDash val="solid"/>
          </a:ln>
        </p:spPr>
        <p:txBody>
          <a:bodyPr vert="horz" lIns="90000" tIns="45000" rIns="90000" bIns="45000" anchor="ctr" anchorCtr="0" compatLnSpc="1"/>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b="0" i="0" u="none" strike="noStrike" baseline="0">
              <a:ln>
                <a:noFill/>
              </a:ln>
              <a:solidFill>
                <a:srgbClr val="000000"/>
              </a:solidFill>
              <a:latin typeface="Times New Roman" pitchFamily="18"/>
              <a:ea typeface="DejaVu Sans" pitchFamily="2"/>
              <a:cs typeface="DejaVu Sans" pitchFamily="2"/>
            </a:endParaRPr>
          </a:p>
        </p:txBody>
      </p:sp>
    </p:spTree>
    <p:extLst>
      <p:ext uri="{BB962C8B-B14F-4D97-AF65-F5344CB8AC3E}">
        <p14:creationId xmlns:p14="http://schemas.microsoft.com/office/powerpoint/2010/main" val="162860460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3597</Words>
  <Application>Microsoft Office PowerPoint</Application>
  <PresentationFormat>On-screen Show (4:3)</PresentationFormat>
  <Paragraphs>462</Paragraphs>
  <Slides>63</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Times New Roman</vt:lpstr>
      <vt:lpstr>Calibri</vt:lpstr>
      <vt:lpstr>StarSymbol</vt:lpstr>
      <vt:lpstr>Arial Narrow</vt:lpstr>
      <vt:lpstr>DejaVu Sans</vt:lpstr>
      <vt:lpstr>Arial</vt:lpstr>
      <vt:lpstr>Arial Black</vt:lpstr>
      <vt:lpstr>Default</vt:lpstr>
      <vt:lpstr>PowerPoint Presentation</vt:lpstr>
      <vt:lpstr>PowerPoint Presentation</vt:lpstr>
      <vt:lpstr>PowerPoint Presentation</vt:lpstr>
      <vt:lpstr>PowerPoint Presentation</vt:lpstr>
      <vt:lpstr>PowerPoint Presentation</vt:lpstr>
      <vt:lpstr>PowerPoint Presentation</vt:lpstr>
      <vt:lpstr>Church History</vt:lpstr>
      <vt:lpstr>PowerPoint Presentation</vt:lpstr>
      <vt:lpstr>The Church Is Born</vt:lpstr>
      <vt:lpstr>The Church Is Born</vt:lpstr>
      <vt:lpstr>Hallmarks of Church</vt:lpstr>
      <vt:lpstr>Hallmarks of Church</vt:lpstr>
      <vt:lpstr>Hallmarks of Church</vt:lpstr>
      <vt:lpstr>Hallmarks of Church</vt:lpstr>
      <vt:lpstr>PowerPoint Presentation</vt:lpstr>
      <vt:lpstr>PowerPoint Presentation</vt:lpstr>
      <vt:lpstr>PowerPoint Presentation</vt:lpstr>
      <vt:lpstr>PowerPoint Presentation</vt:lpstr>
      <vt:lpstr>The Church Changes</vt:lpstr>
      <vt:lpstr>PowerPoint Presentation</vt:lpstr>
      <vt:lpstr>The Church Changes</vt:lpstr>
      <vt:lpstr>The Church Changes</vt:lpstr>
      <vt:lpstr>PowerPoint Presentation</vt:lpstr>
      <vt:lpstr>PowerPoint Presentation</vt:lpstr>
      <vt:lpstr>Pope Gregory I</vt:lpstr>
      <vt:lpstr>PowerPoint Presentation</vt:lpstr>
      <vt:lpstr>The Church Changes</vt:lpstr>
      <vt:lpstr>The Church Changes</vt:lpstr>
      <vt:lpstr>Church Reform</vt:lpstr>
      <vt:lpstr>Church Reform</vt:lpstr>
      <vt:lpstr>Church Reform</vt:lpstr>
      <vt:lpstr>Church Reform (1517 to 1545)</vt:lpstr>
      <vt:lpstr>Reformation</vt:lpstr>
      <vt:lpstr>Church Reform (1517 to 1545)</vt:lpstr>
      <vt:lpstr>Church Reform (1517 to 1545)</vt:lpstr>
      <vt:lpstr>Church Reform (1517 to 1545)</vt:lpstr>
      <vt:lpstr>Church Reform (1517 to 1545)</vt:lpstr>
      <vt:lpstr>PowerPoint Presentation</vt:lpstr>
      <vt:lpstr>Reforming the Reformed</vt:lpstr>
      <vt:lpstr>Re-Reformation</vt:lpstr>
      <vt:lpstr>Reforming the Reformed</vt:lpstr>
      <vt:lpstr>Reforming the Reformed</vt:lpstr>
      <vt:lpstr>PowerPoint Presentation</vt:lpstr>
      <vt:lpstr>The Church in America</vt:lpstr>
      <vt:lpstr>The Church in America</vt:lpstr>
      <vt:lpstr>PowerPoint Presentation</vt:lpstr>
      <vt:lpstr>The Church in America</vt:lpstr>
      <vt:lpstr>The Church in America</vt:lpstr>
      <vt:lpstr>The Church in America</vt:lpstr>
      <vt:lpstr>Restoration in America</vt:lpstr>
      <vt:lpstr>Restoration in America</vt:lpstr>
      <vt:lpstr>Restoration in America</vt:lpstr>
      <vt:lpstr>Restoration in America</vt:lpstr>
      <vt:lpstr>Restoration in America</vt:lpstr>
      <vt:lpstr>Restoration in America</vt:lpstr>
      <vt:lpstr>PowerPoint Presentation</vt:lpstr>
      <vt:lpstr>Restoration in America</vt:lpstr>
      <vt:lpstr>Restoration in America</vt:lpstr>
      <vt:lpstr>Hallmarks of Church</vt:lpstr>
      <vt:lpstr>Restoration in America</vt:lpstr>
      <vt:lpstr>Church History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History</dc:title>
  <dc:creator>Jeff Smith</dc:creator>
  <cp:lastModifiedBy>Jeff Smith</cp:lastModifiedBy>
  <cp:revision>105</cp:revision>
  <dcterms:created xsi:type="dcterms:W3CDTF">2000-04-20T09:46:21Z</dcterms:created>
  <dcterms:modified xsi:type="dcterms:W3CDTF">2015-04-09T17:11:44Z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